
<file path=[Content_Types].xml><?xml version="1.0" encoding="utf-8"?>
<Types xmlns="http://schemas.openxmlformats.org/package/2006/content-types">
  <Default Extension="avif" ContentType="image/avi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0"/>
  </p:notesMasterIdLst>
  <p:sldIdLst>
    <p:sldId id="263" r:id="rId2"/>
    <p:sldId id="262" r:id="rId3"/>
    <p:sldId id="292" r:id="rId4"/>
    <p:sldId id="256" r:id="rId5"/>
    <p:sldId id="288" r:id="rId6"/>
    <p:sldId id="301" r:id="rId7"/>
    <p:sldId id="310" r:id="rId8"/>
    <p:sldId id="300" r:id="rId9"/>
    <p:sldId id="302" r:id="rId10"/>
    <p:sldId id="295" r:id="rId11"/>
    <p:sldId id="306" r:id="rId12"/>
    <p:sldId id="307" r:id="rId13"/>
    <p:sldId id="296" r:id="rId14"/>
    <p:sldId id="297" r:id="rId15"/>
    <p:sldId id="308" r:id="rId16"/>
    <p:sldId id="309" r:id="rId17"/>
    <p:sldId id="298" r:id="rId18"/>
    <p:sldId id="283" r:id="rId19"/>
    <p:sldId id="311" r:id="rId20"/>
    <p:sldId id="269" r:id="rId21"/>
    <p:sldId id="312" r:id="rId22"/>
    <p:sldId id="313" r:id="rId23"/>
    <p:sldId id="314" r:id="rId24"/>
    <p:sldId id="315" r:id="rId25"/>
    <p:sldId id="304" r:id="rId26"/>
    <p:sldId id="305" r:id="rId27"/>
    <p:sldId id="282" r:id="rId28"/>
    <p:sldId id="293" r:id="rId29"/>
  </p:sldIdLst>
  <p:sldSz cx="9144000" cy="5143500" type="screen16x9"/>
  <p:notesSz cx="6858000" cy="9144000"/>
  <p:embeddedFontLst>
    <p:embeddedFont>
      <p:font typeface="Alata" pitchFamily="2" charset="77"/>
      <p:regular r:id="rId31"/>
    </p:embeddedFont>
    <p:embeddedFont>
      <p:font typeface="DM Sans" pitchFamily="2" charset="77"/>
      <p:regular r:id="rId32"/>
      <p:bold r:id="rId33"/>
      <p:italic r:id="rId34"/>
      <p:boldItalic r:id="rId35"/>
    </p:embeddedFont>
    <p:embeddedFont>
      <p:font typeface="Lexend ExtraBold" pitchFamily="2" charset="77"/>
      <p:bold r:id="rId36"/>
    </p:embeddedFont>
    <p:embeddedFont>
      <p:font typeface="Montserrat" pitchFamily="2" charset="77"/>
      <p:regular r:id="rId37"/>
      <p:bold r:id="rId38"/>
      <p:italic r:id="rId39"/>
      <p:boldItalic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61855B-CC06-433E-B6A2-0E9ABD0BC506}">
  <a:tblStyle styleId="{8D61855B-CC06-433E-B6A2-0E9ABD0BC50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58"/>
  </p:normalViewPr>
  <p:slideViewPr>
    <p:cSldViewPr snapToGrid="0">
      <p:cViewPr>
        <p:scale>
          <a:sx n="151" d="100"/>
          <a:sy n="151" d="100"/>
        </p:scale>
        <p:origin x="760" y="32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d81ab5e0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1d81ab5e0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3120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5183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8956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4044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1d81ab5e0f6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 name="Google Shape;2148;g1d81ab5e0f6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1d81ab5e0f6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1d81ab5e0f6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1d81ab5e0f6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1d81ab5e0f6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4838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1d81ab5e0f6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1d81ab5e0f6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3919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g1d81ab5e0f6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3" name="Google Shape;2073;g1d81ab5e0f6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1"/>
        <p:cNvGrpSpPr/>
        <p:nvPr/>
      </p:nvGrpSpPr>
      <p:grpSpPr>
        <a:xfrm>
          <a:off x="0" y="0"/>
          <a:ext cx="0" cy="0"/>
          <a:chOff x="0" y="0"/>
          <a:chExt cx="0" cy="0"/>
        </a:xfrm>
      </p:grpSpPr>
      <p:sp>
        <p:nvSpPr>
          <p:cNvPr id="2882" name="Google Shape;2882;gd9b1243d5b_0_5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3" name="Google Shape;2883;gd9b1243d5b_0_5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2"/>
        <p:cNvGrpSpPr/>
        <p:nvPr/>
      </p:nvGrpSpPr>
      <p:grpSpPr>
        <a:xfrm>
          <a:off x="0" y="0"/>
          <a:ext cx="0" cy="0"/>
          <a:chOff x="0" y="0"/>
          <a:chExt cx="0" cy="0"/>
        </a:xfrm>
      </p:grpSpPr>
      <p:sp>
        <p:nvSpPr>
          <p:cNvPr id="2353" name="Google Shape;2353;g1d81ab5e0f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4" name="Google Shape;2354;g1d81ab5e0f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452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1378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1263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110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850" y="1245025"/>
            <a:ext cx="4629900" cy="21540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54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46050" y="3608975"/>
            <a:ext cx="4194900" cy="475800"/>
          </a:xfrm>
          <a:prstGeom prst="rect">
            <a:avLst/>
          </a:prstGeom>
          <a:solidFill>
            <a:schemeClr val="dk1"/>
          </a:solidFill>
          <a:ln w="762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720000" y="471975"/>
            <a:ext cx="2336100" cy="218700"/>
          </a:xfrm>
          <a:prstGeom prst="rect">
            <a:avLst/>
          </a:prstGeom>
        </p:spPr>
        <p:txBody>
          <a:bodyPr spcFirstLastPara="1" wrap="square" lIns="91425" tIns="91425" rIns="91425" bIns="91425" anchor="ctr" anchorCtr="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
        <p:nvSpPr>
          <p:cNvPr id="12" name="Google Shape;12;p2"/>
          <p:cNvSpPr txBox="1">
            <a:spLocks noGrp="1"/>
          </p:cNvSpPr>
          <p:nvPr>
            <p:ph type="subTitle" idx="3"/>
          </p:nvPr>
        </p:nvSpPr>
        <p:spPr>
          <a:xfrm>
            <a:off x="2143775" y="4697325"/>
            <a:ext cx="1368600" cy="1248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grpSp>
        <p:nvGrpSpPr>
          <p:cNvPr id="13" name="Google Shape;13;p2"/>
          <p:cNvGrpSpPr/>
          <p:nvPr/>
        </p:nvGrpSpPr>
        <p:grpSpPr>
          <a:xfrm>
            <a:off x="715861" y="4513500"/>
            <a:ext cx="1368528" cy="300900"/>
            <a:chOff x="7055224" y="4513500"/>
            <a:chExt cx="1368528" cy="300900"/>
          </a:xfrm>
        </p:grpSpPr>
        <p:grpSp>
          <p:nvGrpSpPr>
            <p:cNvPr id="14" name="Google Shape;14;p2"/>
            <p:cNvGrpSpPr/>
            <p:nvPr/>
          </p:nvGrpSpPr>
          <p:grpSpPr>
            <a:xfrm>
              <a:off x="7629309" y="4513500"/>
              <a:ext cx="794443" cy="300900"/>
              <a:chOff x="7310856" y="4513500"/>
              <a:chExt cx="1113132" cy="300900"/>
            </a:xfrm>
          </p:grpSpPr>
          <p:cxnSp>
            <p:nvCxnSpPr>
              <p:cNvPr id="15" name="Google Shape;15;p2"/>
              <p:cNvCxnSpPr/>
              <p:nvPr/>
            </p:nvCxnSpPr>
            <p:spPr>
              <a:xfrm>
                <a:off x="842398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a:off x="83688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 name="Google Shape;17;p2"/>
              <p:cNvCxnSpPr/>
              <p:nvPr/>
            </p:nvCxnSpPr>
            <p:spPr>
              <a:xfrm>
                <a:off x="830274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8" name="Google Shape;18;p2"/>
              <p:cNvCxnSpPr/>
              <p:nvPr/>
            </p:nvCxnSpPr>
            <p:spPr>
              <a:xfrm>
                <a:off x="823660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19;p2"/>
              <p:cNvCxnSpPr/>
              <p:nvPr/>
            </p:nvCxnSpPr>
            <p:spPr>
              <a:xfrm>
                <a:off x="817048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20;p2"/>
              <p:cNvCxnSpPr/>
              <p:nvPr/>
            </p:nvCxnSpPr>
            <p:spPr>
              <a:xfrm>
                <a:off x="809337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21" name="Google Shape;21;p2"/>
              <p:cNvCxnSpPr/>
              <p:nvPr/>
            </p:nvCxnSpPr>
            <p:spPr>
              <a:xfrm>
                <a:off x="8027260"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2" name="Google Shape;22;p2"/>
              <p:cNvCxnSpPr/>
              <p:nvPr/>
            </p:nvCxnSpPr>
            <p:spPr>
              <a:xfrm>
                <a:off x="7961115"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23" name="Google Shape;23;p2"/>
              <p:cNvCxnSpPr/>
              <p:nvPr/>
            </p:nvCxnSpPr>
            <p:spPr>
              <a:xfrm>
                <a:off x="789499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4" name="Google Shape;24;p2"/>
              <p:cNvCxnSpPr/>
              <p:nvPr/>
            </p:nvCxnSpPr>
            <p:spPr>
              <a:xfrm>
                <a:off x="783987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5" name="Google Shape;25;p2"/>
              <p:cNvCxnSpPr/>
              <p:nvPr/>
            </p:nvCxnSpPr>
            <p:spPr>
              <a:xfrm>
                <a:off x="7773757"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26" name="Google Shape;26;p2"/>
              <p:cNvCxnSpPr/>
              <p:nvPr/>
            </p:nvCxnSpPr>
            <p:spPr>
              <a:xfrm>
                <a:off x="770761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27" name="Google Shape;27;p2"/>
              <p:cNvCxnSpPr/>
              <p:nvPr/>
            </p:nvCxnSpPr>
            <p:spPr>
              <a:xfrm>
                <a:off x="7641496"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28" name="Google Shape;28;p2"/>
              <p:cNvCxnSpPr/>
              <p:nvPr/>
            </p:nvCxnSpPr>
            <p:spPr>
              <a:xfrm>
                <a:off x="757535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29" name="Google Shape;29;p2"/>
              <p:cNvCxnSpPr/>
              <p:nvPr/>
            </p:nvCxnSpPr>
            <p:spPr>
              <a:xfrm>
                <a:off x="750923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0" name="Google Shape;30;p2"/>
              <p:cNvCxnSpPr/>
              <p:nvPr/>
            </p:nvCxnSpPr>
            <p:spPr>
              <a:xfrm>
                <a:off x="7443117"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1" name="Google Shape;31;p2"/>
              <p:cNvCxnSpPr/>
              <p:nvPr/>
            </p:nvCxnSpPr>
            <p:spPr>
              <a:xfrm>
                <a:off x="73770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2" name="Google Shape;32;p2"/>
              <p:cNvCxnSpPr/>
              <p:nvPr/>
            </p:nvCxnSpPr>
            <p:spPr>
              <a:xfrm>
                <a:off x="7310856" y="4513500"/>
                <a:ext cx="0" cy="300900"/>
              </a:xfrm>
              <a:prstGeom prst="straightConnector1">
                <a:avLst/>
              </a:prstGeom>
              <a:noFill/>
              <a:ln w="28575" cap="flat" cmpd="sng">
                <a:solidFill>
                  <a:schemeClr val="dk1"/>
                </a:solidFill>
                <a:prstDash val="solid"/>
                <a:round/>
                <a:headEnd type="none" w="med" len="med"/>
                <a:tailEnd type="none" w="med" len="med"/>
              </a:ln>
            </p:spPr>
          </p:cxnSp>
        </p:grpSp>
        <p:cxnSp>
          <p:nvCxnSpPr>
            <p:cNvPr id="33" name="Google Shape;33;p2"/>
            <p:cNvCxnSpPr/>
            <p:nvPr/>
          </p:nvCxnSpPr>
          <p:spPr>
            <a:xfrm>
              <a:off x="75665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4" name="Google Shape;34;p2"/>
            <p:cNvCxnSpPr/>
            <p:nvPr/>
          </p:nvCxnSpPr>
          <p:spPr>
            <a:xfrm>
              <a:off x="752715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5" name="Google Shape;35;p2"/>
            <p:cNvCxnSpPr/>
            <p:nvPr/>
          </p:nvCxnSpPr>
          <p:spPr>
            <a:xfrm>
              <a:off x="747997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36" name="Google Shape;36;p2"/>
            <p:cNvCxnSpPr/>
            <p:nvPr/>
          </p:nvCxnSpPr>
          <p:spPr>
            <a:xfrm>
              <a:off x="74327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7" name="Google Shape;37;p2"/>
            <p:cNvCxnSpPr/>
            <p:nvPr/>
          </p:nvCxnSpPr>
          <p:spPr>
            <a:xfrm>
              <a:off x="738557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38" name="Google Shape;38;p2"/>
            <p:cNvCxnSpPr/>
            <p:nvPr/>
          </p:nvCxnSpPr>
          <p:spPr>
            <a:xfrm>
              <a:off x="7330544"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39" name="Google Shape;39;p2"/>
            <p:cNvCxnSpPr/>
            <p:nvPr/>
          </p:nvCxnSpPr>
          <p:spPr>
            <a:xfrm>
              <a:off x="728335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0" name="Google Shape;40;p2"/>
            <p:cNvCxnSpPr/>
            <p:nvPr/>
          </p:nvCxnSpPr>
          <p:spPr>
            <a:xfrm>
              <a:off x="7236149"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41" name="Google Shape;41;p2"/>
            <p:cNvCxnSpPr/>
            <p:nvPr/>
          </p:nvCxnSpPr>
          <p:spPr>
            <a:xfrm>
              <a:off x="718896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42;p2"/>
            <p:cNvCxnSpPr/>
            <p:nvPr/>
          </p:nvCxnSpPr>
          <p:spPr>
            <a:xfrm>
              <a:off x="7149618"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43;p2"/>
            <p:cNvCxnSpPr/>
            <p:nvPr/>
          </p:nvCxnSpPr>
          <p:spPr>
            <a:xfrm>
              <a:off x="7102431"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44" name="Google Shape;44;p2"/>
            <p:cNvCxnSpPr/>
            <p:nvPr/>
          </p:nvCxnSpPr>
          <p:spPr>
            <a:xfrm>
              <a:off x="7055224" y="4513500"/>
              <a:ext cx="0" cy="300900"/>
            </a:xfrm>
            <a:prstGeom prst="straightConnector1">
              <a:avLst/>
            </a:prstGeom>
            <a:noFill/>
            <a:ln w="9525" cap="flat" cmpd="sng">
              <a:solidFill>
                <a:schemeClr val="dk1"/>
              </a:solidFill>
              <a:prstDash val="solid"/>
              <a:round/>
              <a:headEnd type="none" w="med" len="med"/>
              <a:tailEnd type="none" w="med" len="med"/>
            </a:ln>
          </p:spPr>
        </p:cxnSp>
      </p:grpSp>
      <p:cxnSp>
        <p:nvCxnSpPr>
          <p:cNvPr id="45" name="Google Shape;45;p2"/>
          <p:cNvCxnSpPr/>
          <p:nvPr/>
        </p:nvCxnSpPr>
        <p:spPr>
          <a:xfrm rot="10800000">
            <a:off x="7760759" y="4663948"/>
            <a:ext cx="673217"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99"/>
        <p:cNvGrpSpPr/>
        <p:nvPr/>
      </p:nvGrpSpPr>
      <p:grpSpPr>
        <a:xfrm>
          <a:off x="0" y="0"/>
          <a:ext cx="0" cy="0"/>
          <a:chOff x="0" y="0"/>
          <a:chExt cx="0" cy="0"/>
        </a:xfrm>
      </p:grpSpPr>
      <p:sp>
        <p:nvSpPr>
          <p:cNvPr id="500" name="Google Shape;50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cxnSp>
        <p:nvCxnSpPr>
          <p:cNvPr id="501" name="Google Shape;501;p32"/>
          <p:cNvCxnSpPr/>
          <p:nvPr/>
        </p:nvCxnSpPr>
        <p:spPr>
          <a:xfrm rot="10800000">
            <a:off x="730384" y="4663910"/>
            <a:ext cx="7703498"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TITLE_ONLY_2">
    <p:spTree>
      <p:nvGrpSpPr>
        <p:cNvPr id="1" name="Shape 541"/>
        <p:cNvGrpSpPr/>
        <p:nvPr/>
      </p:nvGrpSpPr>
      <p:grpSpPr>
        <a:xfrm>
          <a:off x="0" y="0"/>
          <a:ext cx="0" cy="0"/>
          <a:chOff x="0" y="0"/>
          <a:chExt cx="0" cy="0"/>
        </a:xfrm>
      </p:grpSpPr>
      <p:cxnSp>
        <p:nvCxnSpPr>
          <p:cNvPr id="542" name="Google Shape;542;p34"/>
          <p:cNvCxnSpPr/>
          <p:nvPr/>
        </p:nvCxnSpPr>
        <p:spPr>
          <a:xfrm rot="10800000">
            <a:off x="730384" y="4663910"/>
            <a:ext cx="7703498"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TITLE_ONLY_2_1">
    <p:spTree>
      <p:nvGrpSpPr>
        <p:cNvPr id="1" name="Shape 543"/>
        <p:cNvGrpSpPr/>
        <p:nvPr/>
      </p:nvGrpSpPr>
      <p:grpSpPr>
        <a:xfrm>
          <a:off x="0" y="0"/>
          <a:ext cx="0" cy="0"/>
          <a:chOff x="0" y="0"/>
          <a:chExt cx="0" cy="0"/>
        </a:xfrm>
      </p:grpSpPr>
      <p:grpSp>
        <p:nvGrpSpPr>
          <p:cNvPr id="544" name="Google Shape;544;p35"/>
          <p:cNvGrpSpPr/>
          <p:nvPr/>
        </p:nvGrpSpPr>
        <p:grpSpPr>
          <a:xfrm>
            <a:off x="7037461" y="4513500"/>
            <a:ext cx="1368528" cy="300900"/>
            <a:chOff x="7055224" y="4513500"/>
            <a:chExt cx="1368528" cy="300900"/>
          </a:xfrm>
        </p:grpSpPr>
        <p:grpSp>
          <p:nvGrpSpPr>
            <p:cNvPr id="545" name="Google Shape;545;p35"/>
            <p:cNvGrpSpPr/>
            <p:nvPr/>
          </p:nvGrpSpPr>
          <p:grpSpPr>
            <a:xfrm>
              <a:off x="7629309" y="4513500"/>
              <a:ext cx="794443" cy="300900"/>
              <a:chOff x="7310856" y="4513500"/>
              <a:chExt cx="1113132" cy="300900"/>
            </a:xfrm>
          </p:grpSpPr>
          <p:cxnSp>
            <p:nvCxnSpPr>
              <p:cNvPr id="546" name="Google Shape;546;p35"/>
              <p:cNvCxnSpPr/>
              <p:nvPr/>
            </p:nvCxnSpPr>
            <p:spPr>
              <a:xfrm>
                <a:off x="842398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47" name="Google Shape;547;p35"/>
              <p:cNvCxnSpPr/>
              <p:nvPr/>
            </p:nvCxnSpPr>
            <p:spPr>
              <a:xfrm>
                <a:off x="83688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48" name="Google Shape;548;p35"/>
              <p:cNvCxnSpPr/>
              <p:nvPr/>
            </p:nvCxnSpPr>
            <p:spPr>
              <a:xfrm>
                <a:off x="830274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549" name="Google Shape;549;p35"/>
              <p:cNvCxnSpPr/>
              <p:nvPr/>
            </p:nvCxnSpPr>
            <p:spPr>
              <a:xfrm>
                <a:off x="823660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50" name="Google Shape;550;p35"/>
              <p:cNvCxnSpPr/>
              <p:nvPr/>
            </p:nvCxnSpPr>
            <p:spPr>
              <a:xfrm>
                <a:off x="817048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51" name="Google Shape;551;p35"/>
              <p:cNvCxnSpPr/>
              <p:nvPr/>
            </p:nvCxnSpPr>
            <p:spPr>
              <a:xfrm>
                <a:off x="809337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552" name="Google Shape;552;p35"/>
              <p:cNvCxnSpPr/>
              <p:nvPr/>
            </p:nvCxnSpPr>
            <p:spPr>
              <a:xfrm>
                <a:off x="8027260"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35"/>
              <p:cNvCxnSpPr/>
              <p:nvPr/>
            </p:nvCxnSpPr>
            <p:spPr>
              <a:xfrm>
                <a:off x="7961115"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554" name="Google Shape;554;p35"/>
              <p:cNvCxnSpPr/>
              <p:nvPr/>
            </p:nvCxnSpPr>
            <p:spPr>
              <a:xfrm>
                <a:off x="789499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55" name="Google Shape;555;p35"/>
              <p:cNvCxnSpPr/>
              <p:nvPr/>
            </p:nvCxnSpPr>
            <p:spPr>
              <a:xfrm>
                <a:off x="783987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56" name="Google Shape;556;p35"/>
              <p:cNvCxnSpPr/>
              <p:nvPr/>
            </p:nvCxnSpPr>
            <p:spPr>
              <a:xfrm>
                <a:off x="7773757"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557" name="Google Shape;557;p35"/>
              <p:cNvCxnSpPr/>
              <p:nvPr/>
            </p:nvCxnSpPr>
            <p:spPr>
              <a:xfrm>
                <a:off x="770761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58" name="Google Shape;558;p35"/>
              <p:cNvCxnSpPr/>
              <p:nvPr/>
            </p:nvCxnSpPr>
            <p:spPr>
              <a:xfrm>
                <a:off x="7641496"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559" name="Google Shape;559;p35"/>
              <p:cNvCxnSpPr/>
              <p:nvPr/>
            </p:nvCxnSpPr>
            <p:spPr>
              <a:xfrm>
                <a:off x="757535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560" name="Google Shape;560;p35"/>
              <p:cNvCxnSpPr/>
              <p:nvPr/>
            </p:nvCxnSpPr>
            <p:spPr>
              <a:xfrm>
                <a:off x="750923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61" name="Google Shape;561;p35"/>
              <p:cNvCxnSpPr/>
              <p:nvPr/>
            </p:nvCxnSpPr>
            <p:spPr>
              <a:xfrm>
                <a:off x="7443117"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62" name="Google Shape;562;p35"/>
              <p:cNvCxnSpPr/>
              <p:nvPr/>
            </p:nvCxnSpPr>
            <p:spPr>
              <a:xfrm>
                <a:off x="73770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63" name="Google Shape;563;p35"/>
              <p:cNvCxnSpPr/>
              <p:nvPr/>
            </p:nvCxnSpPr>
            <p:spPr>
              <a:xfrm>
                <a:off x="7310856" y="4513500"/>
                <a:ext cx="0" cy="300900"/>
              </a:xfrm>
              <a:prstGeom prst="straightConnector1">
                <a:avLst/>
              </a:prstGeom>
              <a:noFill/>
              <a:ln w="28575" cap="flat" cmpd="sng">
                <a:solidFill>
                  <a:schemeClr val="dk1"/>
                </a:solidFill>
                <a:prstDash val="solid"/>
                <a:round/>
                <a:headEnd type="none" w="med" len="med"/>
                <a:tailEnd type="none" w="med" len="med"/>
              </a:ln>
            </p:spPr>
          </p:cxnSp>
        </p:grpSp>
        <p:cxnSp>
          <p:nvCxnSpPr>
            <p:cNvPr id="564" name="Google Shape;564;p35"/>
            <p:cNvCxnSpPr/>
            <p:nvPr/>
          </p:nvCxnSpPr>
          <p:spPr>
            <a:xfrm>
              <a:off x="75665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65" name="Google Shape;565;p35"/>
            <p:cNvCxnSpPr/>
            <p:nvPr/>
          </p:nvCxnSpPr>
          <p:spPr>
            <a:xfrm>
              <a:off x="752715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66" name="Google Shape;566;p35"/>
            <p:cNvCxnSpPr/>
            <p:nvPr/>
          </p:nvCxnSpPr>
          <p:spPr>
            <a:xfrm>
              <a:off x="747997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567" name="Google Shape;567;p35"/>
            <p:cNvCxnSpPr/>
            <p:nvPr/>
          </p:nvCxnSpPr>
          <p:spPr>
            <a:xfrm>
              <a:off x="74327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68" name="Google Shape;568;p35"/>
            <p:cNvCxnSpPr/>
            <p:nvPr/>
          </p:nvCxnSpPr>
          <p:spPr>
            <a:xfrm>
              <a:off x="738557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69" name="Google Shape;569;p35"/>
            <p:cNvCxnSpPr/>
            <p:nvPr/>
          </p:nvCxnSpPr>
          <p:spPr>
            <a:xfrm>
              <a:off x="7330544"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570" name="Google Shape;570;p35"/>
            <p:cNvCxnSpPr/>
            <p:nvPr/>
          </p:nvCxnSpPr>
          <p:spPr>
            <a:xfrm>
              <a:off x="728335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71" name="Google Shape;571;p35"/>
            <p:cNvCxnSpPr/>
            <p:nvPr/>
          </p:nvCxnSpPr>
          <p:spPr>
            <a:xfrm>
              <a:off x="7236149"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572" name="Google Shape;572;p35"/>
            <p:cNvCxnSpPr/>
            <p:nvPr/>
          </p:nvCxnSpPr>
          <p:spPr>
            <a:xfrm>
              <a:off x="718896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73" name="Google Shape;573;p35"/>
            <p:cNvCxnSpPr/>
            <p:nvPr/>
          </p:nvCxnSpPr>
          <p:spPr>
            <a:xfrm>
              <a:off x="7149618"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574" name="Google Shape;574;p35"/>
            <p:cNvCxnSpPr/>
            <p:nvPr/>
          </p:nvCxnSpPr>
          <p:spPr>
            <a:xfrm>
              <a:off x="7102431"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575" name="Google Shape;575;p35"/>
            <p:cNvCxnSpPr/>
            <p:nvPr/>
          </p:nvCxnSpPr>
          <p:spPr>
            <a:xfrm>
              <a:off x="7055224" y="4513500"/>
              <a:ext cx="0" cy="300900"/>
            </a:xfrm>
            <a:prstGeom prst="straightConnector1">
              <a:avLst/>
            </a:prstGeom>
            <a:noFill/>
            <a:ln w="9525" cap="flat" cmpd="sng">
              <a:solidFill>
                <a:schemeClr val="dk1"/>
              </a:solidFill>
              <a:prstDash val="solid"/>
              <a:round/>
              <a:headEnd type="none" w="med" len="med"/>
              <a:tailEnd type="none" w="med" len="med"/>
            </a:ln>
          </p:spPr>
        </p:cxnSp>
      </p:grpSp>
      <p:cxnSp>
        <p:nvCxnSpPr>
          <p:cNvPr id="576" name="Google Shape;576;p35"/>
          <p:cNvCxnSpPr/>
          <p:nvPr/>
        </p:nvCxnSpPr>
        <p:spPr>
          <a:xfrm rot="10800000">
            <a:off x="720009" y="4663948"/>
            <a:ext cx="673217"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6"/>
        <p:cNvGrpSpPr/>
        <p:nvPr/>
      </p:nvGrpSpPr>
      <p:grpSpPr>
        <a:xfrm>
          <a:off x="0" y="0"/>
          <a:ext cx="0" cy="0"/>
          <a:chOff x="0" y="0"/>
          <a:chExt cx="0" cy="0"/>
        </a:xfrm>
      </p:grpSpPr>
      <p:sp>
        <p:nvSpPr>
          <p:cNvPr id="97" name="Google Shape;9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cxnSp>
        <p:nvCxnSpPr>
          <p:cNvPr id="98" name="Google Shape;98;p6"/>
          <p:cNvCxnSpPr/>
          <p:nvPr/>
        </p:nvCxnSpPr>
        <p:spPr>
          <a:xfrm rot="10800000">
            <a:off x="730384" y="4663910"/>
            <a:ext cx="7703498"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9"/>
        <p:cNvGrpSpPr/>
        <p:nvPr/>
      </p:nvGrpSpPr>
      <p:grpSpPr>
        <a:xfrm>
          <a:off x="0" y="0"/>
          <a:ext cx="0" cy="0"/>
          <a:chOff x="0" y="0"/>
          <a:chExt cx="0" cy="0"/>
        </a:xfrm>
      </p:grpSpPr>
      <p:sp>
        <p:nvSpPr>
          <p:cNvPr id="100" name="Google Shape;100;p7"/>
          <p:cNvSpPr txBox="1">
            <a:spLocks noGrp="1"/>
          </p:cNvSpPr>
          <p:nvPr>
            <p:ph type="body" idx="1"/>
          </p:nvPr>
        </p:nvSpPr>
        <p:spPr>
          <a:xfrm>
            <a:off x="720000" y="1778800"/>
            <a:ext cx="3876900" cy="2359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101" name="Google Shape;101;p7"/>
          <p:cNvSpPr txBox="1">
            <a:spLocks noGrp="1"/>
          </p:cNvSpPr>
          <p:nvPr>
            <p:ph type="title"/>
          </p:nvPr>
        </p:nvSpPr>
        <p:spPr>
          <a:xfrm>
            <a:off x="720000" y="445784"/>
            <a:ext cx="3876900" cy="12021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cxnSp>
        <p:nvCxnSpPr>
          <p:cNvPr id="102" name="Google Shape;102;p7"/>
          <p:cNvCxnSpPr/>
          <p:nvPr/>
        </p:nvCxnSpPr>
        <p:spPr>
          <a:xfrm rot="10800000">
            <a:off x="719677" y="4663910"/>
            <a:ext cx="7714368"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0"/>
        <p:cNvGrpSpPr/>
        <p:nvPr/>
      </p:nvGrpSpPr>
      <p:grpSpPr>
        <a:xfrm>
          <a:off x="0" y="0"/>
          <a:ext cx="0" cy="0"/>
          <a:chOff x="0" y="0"/>
          <a:chExt cx="0" cy="0"/>
        </a:xfrm>
      </p:grpSpPr>
      <p:sp>
        <p:nvSpPr>
          <p:cNvPr id="141" name="Google Shape;141;p9"/>
          <p:cNvSpPr txBox="1">
            <a:spLocks noGrp="1"/>
          </p:cNvSpPr>
          <p:nvPr>
            <p:ph type="subTitle" idx="1"/>
          </p:nvPr>
        </p:nvSpPr>
        <p:spPr>
          <a:xfrm>
            <a:off x="4217087" y="2364800"/>
            <a:ext cx="4143000" cy="132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16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a:endParaRPr/>
          </a:p>
        </p:txBody>
      </p:sp>
      <p:sp>
        <p:nvSpPr>
          <p:cNvPr id="142" name="Google Shape;142;p9"/>
          <p:cNvSpPr txBox="1">
            <a:spLocks noGrp="1"/>
          </p:cNvSpPr>
          <p:nvPr>
            <p:ph type="title"/>
          </p:nvPr>
        </p:nvSpPr>
        <p:spPr>
          <a:xfrm>
            <a:off x="4217110" y="1602225"/>
            <a:ext cx="41430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143" name="Google Shape;143;p9"/>
          <p:cNvSpPr txBox="1">
            <a:spLocks noGrp="1"/>
          </p:cNvSpPr>
          <p:nvPr>
            <p:ph type="subTitle" idx="2"/>
          </p:nvPr>
        </p:nvSpPr>
        <p:spPr>
          <a:xfrm>
            <a:off x="6087900" y="471975"/>
            <a:ext cx="2336100" cy="218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000"/>
              <a:buNone/>
              <a:defRPr sz="1000"/>
            </a:lvl1pPr>
            <a:lvl2pPr lvl="1" algn="r" rtl="0">
              <a:spcBef>
                <a:spcPts val="0"/>
              </a:spcBef>
              <a:spcAft>
                <a:spcPts val="0"/>
              </a:spcAft>
              <a:buSzPts val="1000"/>
              <a:buNone/>
              <a:defRPr sz="1000"/>
            </a:lvl2pPr>
            <a:lvl3pPr lvl="2" algn="r" rtl="0">
              <a:spcBef>
                <a:spcPts val="0"/>
              </a:spcBef>
              <a:spcAft>
                <a:spcPts val="0"/>
              </a:spcAft>
              <a:buSzPts val="1000"/>
              <a:buNone/>
              <a:defRPr sz="1000"/>
            </a:lvl3pPr>
            <a:lvl4pPr lvl="3" algn="r" rtl="0">
              <a:spcBef>
                <a:spcPts val="0"/>
              </a:spcBef>
              <a:spcAft>
                <a:spcPts val="0"/>
              </a:spcAft>
              <a:buSzPts val="1000"/>
              <a:buNone/>
              <a:defRPr sz="1000"/>
            </a:lvl4pPr>
            <a:lvl5pPr lvl="4" algn="r" rtl="0">
              <a:spcBef>
                <a:spcPts val="0"/>
              </a:spcBef>
              <a:spcAft>
                <a:spcPts val="0"/>
              </a:spcAft>
              <a:buSzPts val="1000"/>
              <a:buNone/>
              <a:defRPr sz="1000"/>
            </a:lvl5pPr>
            <a:lvl6pPr lvl="5" algn="r" rtl="0">
              <a:spcBef>
                <a:spcPts val="0"/>
              </a:spcBef>
              <a:spcAft>
                <a:spcPts val="0"/>
              </a:spcAft>
              <a:buSzPts val="1000"/>
              <a:buNone/>
              <a:defRPr sz="1000"/>
            </a:lvl6pPr>
            <a:lvl7pPr lvl="6" algn="r" rtl="0">
              <a:spcBef>
                <a:spcPts val="0"/>
              </a:spcBef>
              <a:spcAft>
                <a:spcPts val="0"/>
              </a:spcAft>
              <a:buSzPts val="1000"/>
              <a:buNone/>
              <a:defRPr sz="1000"/>
            </a:lvl7pPr>
            <a:lvl8pPr lvl="7" algn="r" rtl="0">
              <a:spcBef>
                <a:spcPts val="0"/>
              </a:spcBef>
              <a:spcAft>
                <a:spcPts val="0"/>
              </a:spcAft>
              <a:buSzPts val="1000"/>
              <a:buNone/>
              <a:defRPr sz="1000"/>
            </a:lvl8pPr>
            <a:lvl9pPr lvl="8" algn="r" rtl="0">
              <a:spcBef>
                <a:spcPts val="0"/>
              </a:spcBef>
              <a:spcAft>
                <a:spcPts val="0"/>
              </a:spcAft>
              <a:buSzPts val="1000"/>
              <a:buNone/>
              <a:defRPr sz="1000"/>
            </a:lvl9pPr>
          </a:lstStyle>
          <a:p>
            <a:endParaRPr/>
          </a:p>
        </p:txBody>
      </p:sp>
      <p:sp>
        <p:nvSpPr>
          <p:cNvPr id="144" name="Google Shape;144;p9"/>
          <p:cNvSpPr txBox="1">
            <a:spLocks noGrp="1"/>
          </p:cNvSpPr>
          <p:nvPr>
            <p:ph type="subTitle" idx="3"/>
          </p:nvPr>
        </p:nvSpPr>
        <p:spPr>
          <a:xfrm>
            <a:off x="5604300" y="4697325"/>
            <a:ext cx="1368600" cy="124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000"/>
              <a:buNone/>
              <a:defRPr sz="1000"/>
            </a:lvl1pPr>
            <a:lvl2pPr lvl="1" algn="r" rtl="0">
              <a:spcBef>
                <a:spcPts val="0"/>
              </a:spcBef>
              <a:spcAft>
                <a:spcPts val="0"/>
              </a:spcAft>
              <a:buSzPts val="1000"/>
              <a:buNone/>
              <a:defRPr sz="1000"/>
            </a:lvl2pPr>
            <a:lvl3pPr lvl="2" algn="r" rtl="0">
              <a:spcBef>
                <a:spcPts val="0"/>
              </a:spcBef>
              <a:spcAft>
                <a:spcPts val="0"/>
              </a:spcAft>
              <a:buSzPts val="1000"/>
              <a:buNone/>
              <a:defRPr sz="1000"/>
            </a:lvl3pPr>
            <a:lvl4pPr lvl="3" algn="r" rtl="0">
              <a:spcBef>
                <a:spcPts val="0"/>
              </a:spcBef>
              <a:spcAft>
                <a:spcPts val="0"/>
              </a:spcAft>
              <a:buSzPts val="1000"/>
              <a:buNone/>
              <a:defRPr sz="1000"/>
            </a:lvl4pPr>
            <a:lvl5pPr lvl="4" algn="r" rtl="0">
              <a:spcBef>
                <a:spcPts val="0"/>
              </a:spcBef>
              <a:spcAft>
                <a:spcPts val="0"/>
              </a:spcAft>
              <a:buSzPts val="1000"/>
              <a:buNone/>
              <a:defRPr sz="1000"/>
            </a:lvl5pPr>
            <a:lvl6pPr lvl="5" algn="r" rtl="0">
              <a:spcBef>
                <a:spcPts val="0"/>
              </a:spcBef>
              <a:spcAft>
                <a:spcPts val="0"/>
              </a:spcAft>
              <a:buSzPts val="1000"/>
              <a:buNone/>
              <a:defRPr sz="1000"/>
            </a:lvl6pPr>
            <a:lvl7pPr lvl="6" algn="r" rtl="0">
              <a:spcBef>
                <a:spcPts val="0"/>
              </a:spcBef>
              <a:spcAft>
                <a:spcPts val="0"/>
              </a:spcAft>
              <a:buSzPts val="1000"/>
              <a:buNone/>
              <a:defRPr sz="1000"/>
            </a:lvl7pPr>
            <a:lvl8pPr lvl="7" algn="r" rtl="0">
              <a:spcBef>
                <a:spcPts val="0"/>
              </a:spcBef>
              <a:spcAft>
                <a:spcPts val="0"/>
              </a:spcAft>
              <a:buSzPts val="1000"/>
              <a:buNone/>
              <a:defRPr sz="1000"/>
            </a:lvl8pPr>
            <a:lvl9pPr lvl="8" algn="r" rtl="0">
              <a:spcBef>
                <a:spcPts val="0"/>
              </a:spcBef>
              <a:spcAft>
                <a:spcPts val="0"/>
              </a:spcAft>
              <a:buSzPts val="1000"/>
              <a:buNone/>
              <a:defRPr sz="1000"/>
            </a:lvl9pPr>
          </a:lstStyle>
          <a:p>
            <a:endParaRPr/>
          </a:p>
        </p:txBody>
      </p:sp>
      <p:grpSp>
        <p:nvGrpSpPr>
          <p:cNvPr id="145" name="Google Shape;145;p9"/>
          <p:cNvGrpSpPr/>
          <p:nvPr/>
        </p:nvGrpSpPr>
        <p:grpSpPr>
          <a:xfrm>
            <a:off x="7037461" y="4513500"/>
            <a:ext cx="1368528" cy="300900"/>
            <a:chOff x="7055224" y="4513500"/>
            <a:chExt cx="1368528" cy="300900"/>
          </a:xfrm>
        </p:grpSpPr>
        <p:grpSp>
          <p:nvGrpSpPr>
            <p:cNvPr id="146" name="Google Shape;146;p9"/>
            <p:cNvGrpSpPr/>
            <p:nvPr/>
          </p:nvGrpSpPr>
          <p:grpSpPr>
            <a:xfrm>
              <a:off x="7629309" y="4513500"/>
              <a:ext cx="794443" cy="300900"/>
              <a:chOff x="7310856" y="4513500"/>
              <a:chExt cx="1113132" cy="300900"/>
            </a:xfrm>
          </p:grpSpPr>
          <p:cxnSp>
            <p:nvCxnSpPr>
              <p:cNvPr id="147" name="Google Shape;147;p9"/>
              <p:cNvCxnSpPr/>
              <p:nvPr/>
            </p:nvCxnSpPr>
            <p:spPr>
              <a:xfrm>
                <a:off x="842398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48" name="Google Shape;148;p9"/>
              <p:cNvCxnSpPr/>
              <p:nvPr/>
            </p:nvCxnSpPr>
            <p:spPr>
              <a:xfrm>
                <a:off x="83688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49" name="Google Shape;149;p9"/>
              <p:cNvCxnSpPr/>
              <p:nvPr/>
            </p:nvCxnSpPr>
            <p:spPr>
              <a:xfrm>
                <a:off x="830274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50" name="Google Shape;150;p9"/>
              <p:cNvCxnSpPr/>
              <p:nvPr/>
            </p:nvCxnSpPr>
            <p:spPr>
              <a:xfrm>
                <a:off x="823660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1" name="Google Shape;151;p9"/>
              <p:cNvCxnSpPr/>
              <p:nvPr/>
            </p:nvCxnSpPr>
            <p:spPr>
              <a:xfrm>
                <a:off x="817048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2" name="Google Shape;152;p9"/>
              <p:cNvCxnSpPr/>
              <p:nvPr/>
            </p:nvCxnSpPr>
            <p:spPr>
              <a:xfrm>
                <a:off x="809337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53" name="Google Shape;153;p9"/>
              <p:cNvCxnSpPr/>
              <p:nvPr/>
            </p:nvCxnSpPr>
            <p:spPr>
              <a:xfrm>
                <a:off x="8027260"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4" name="Google Shape;154;p9"/>
              <p:cNvCxnSpPr/>
              <p:nvPr/>
            </p:nvCxnSpPr>
            <p:spPr>
              <a:xfrm>
                <a:off x="7961115"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55" name="Google Shape;155;p9"/>
              <p:cNvCxnSpPr/>
              <p:nvPr/>
            </p:nvCxnSpPr>
            <p:spPr>
              <a:xfrm>
                <a:off x="789499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6" name="Google Shape;156;p9"/>
              <p:cNvCxnSpPr/>
              <p:nvPr/>
            </p:nvCxnSpPr>
            <p:spPr>
              <a:xfrm>
                <a:off x="783987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7" name="Google Shape;157;p9"/>
              <p:cNvCxnSpPr/>
              <p:nvPr/>
            </p:nvCxnSpPr>
            <p:spPr>
              <a:xfrm>
                <a:off x="7773757"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158" name="Google Shape;158;p9"/>
              <p:cNvCxnSpPr/>
              <p:nvPr/>
            </p:nvCxnSpPr>
            <p:spPr>
              <a:xfrm>
                <a:off x="770761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59" name="Google Shape;159;p9"/>
              <p:cNvCxnSpPr/>
              <p:nvPr/>
            </p:nvCxnSpPr>
            <p:spPr>
              <a:xfrm>
                <a:off x="7641496"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160" name="Google Shape;160;p9"/>
              <p:cNvCxnSpPr/>
              <p:nvPr/>
            </p:nvCxnSpPr>
            <p:spPr>
              <a:xfrm>
                <a:off x="757535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61" name="Google Shape;161;p9"/>
              <p:cNvCxnSpPr/>
              <p:nvPr/>
            </p:nvCxnSpPr>
            <p:spPr>
              <a:xfrm>
                <a:off x="750923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62" name="Google Shape;162;p9"/>
              <p:cNvCxnSpPr/>
              <p:nvPr/>
            </p:nvCxnSpPr>
            <p:spPr>
              <a:xfrm>
                <a:off x="7443117"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63" name="Google Shape;163;p9"/>
              <p:cNvCxnSpPr/>
              <p:nvPr/>
            </p:nvCxnSpPr>
            <p:spPr>
              <a:xfrm>
                <a:off x="73770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64" name="Google Shape;164;p9"/>
              <p:cNvCxnSpPr/>
              <p:nvPr/>
            </p:nvCxnSpPr>
            <p:spPr>
              <a:xfrm>
                <a:off x="7310856" y="4513500"/>
                <a:ext cx="0" cy="300900"/>
              </a:xfrm>
              <a:prstGeom prst="straightConnector1">
                <a:avLst/>
              </a:prstGeom>
              <a:noFill/>
              <a:ln w="28575" cap="flat" cmpd="sng">
                <a:solidFill>
                  <a:schemeClr val="dk1"/>
                </a:solidFill>
                <a:prstDash val="solid"/>
                <a:round/>
                <a:headEnd type="none" w="med" len="med"/>
                <a:tailEnd type="none" w="med" len="med"/>
              </a:ln>
            </p:spPr>
          </p:cxnSp>
        </p:grpSp>
        <p:cxnSp>
          <p:nvCxnSpPr>
            <p:cNvPr id="165" name="Google Shape;165;p9"/>
            <p:cNvCxnSpPr/>
            <p:nvPr/>
          </p:nvCxnSpPr>
          <p:spPr>
            <a:xfrm>
              <a:off x="75665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9"/>
            <p:cNvCxnSpPr/>
            <p:nvPr/>
          </p:nvCxnSpPr>
          <p:spPr>
            <a:xfrm>
              <a:off x="752715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67" name="Google Shape;167;p9"/>
            <p:cNvCxnSpPr/>
            <p:nvPr/>
          </p:nvCxnSpPr>
          <p:spPr>
            <a:xfrm>
              <a:off x="747997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68" name="Google Shape;168;p9"/>
            <p:cNvCxnSpPr/>
            <p:nvPr/>
          </p:nvCxnSpPr>
          <p:spPr>
            <a:xfrm>
              <a:off x="74327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69" name="Google Shape;169;p9"/>
            <p:cNvCxnSpPr/>
            <p:nvPr/>
          </p:nvCxnSpPr>
          <p:spPr>
            <a:xfrm>
              <a:off x="738557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9"/>
            <p:cNvCxnSpPr/>
            <p:nvPr/>
          </p:nvCxnSpPr>
          <p:spPr>
            <a:xfrm>
              <a:off x="7330544"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71" name="Google Shape;171;p9"/>
            <p:cNvCxnSpPr/>
            <p:nvPr/>
          </p:nvCxnSpPr>
          <p:spPr>
            <a:xfrm>
              <a:off x="728335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2" name="Google Shape;172;p9"/>
            <p:cNvCxnSpPr/>
            <p:nvPr/>
          </p:nvCxnSpPr>
          <p:spPr>
            <a:xfrm>
              <a:off x="7236149"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173" name="Google Shape;173;p9"/>
            <p:cNvCxnSpPr/>
            <p:nvPr/>
          </p:nvCxnSpPr>
          <p:spPr>
            <a:xfrm>
              <a:off x="718896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4" name="Google Shape;174;p9"/>
            <p:cNvCxnSpPr/>
            <p:nvPr/>
          </p:nvCxnSpPr>
          <p:spPr>
            <a:xfrm>
              <a:off x="7149618"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175" name="Google Shape;175;p9"/>
            <p:cNvCxnSpPr/>
            <p:nvPr/>
          </p:nvCxnSpPr>
          <p:spPr>
            <a:xfrm>
              <a:off x="7102431"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176" name="Google Shape;176;p9"/>
            <p:cNvCxnSpPr/>
            <p:nvPr/>
          </p:nvCxnSpPr>
          <p:spPr>
            <a:xfrm>
              <a:off x="7055224" y="4513500"/>
              <a:ext cx="0" cy="300900"/>
            </a:xfrm>
            <a:prstGeom prst="straightConnector1">
              <a:avLst/>
            </a:prstGeom>
            <a:noFill/>
            <a:ln w="9525" cap="flat" cmpd="sng">
              <a:solidFill>
                <a:schemeClr val="dk1"/>
              </a:solidFill>
              <a:prstDash val="solid"/>
              <a:round/>
              <a:headEnd type="none" w="med" len="med"/>
              <a:tailEnd type="none" w="med" len="med"/>
            </a:ln>
          </p:spPr>
        </p:cxnSp>
      </p:grpSp>
      <p:cxnSp>
        <p:nvCxnSpPr>
          <p:cNvPr id="177" name="Google Shape;177;p9"/>
          <p:cNvCxnSpPr/>
          <p:nvPr/>
        </p:nvCxnSpPr>
        <p:spPr>
          <a:xfrm rot="10800000">
            <a:off x="720009" y="4663948"/>
            <a:ext cx="673217"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53"/>
        <p:cNvGrpSpPr/>
        <p:nvPr/>
      </p:nvGrpSpPr>
      <p:grpSpPr>
        <a:xfrm>
          <a:off x="0" y="0"/>
          <a:ext cx="0" cy="0"/>
          <a:chOff x="0" y="0"/>
          <a:chExt cx="0" cy="0"/>
        </a:xfrm>
      </p:grpSpPr>
      <p:sp>
        <p:nvSpPr>
          <p:cNvPr id="254" name="Google Shape;254;p13"/>
          <p:cNvSpPr txBox="1">
            <a:spLocks noGrp="1"/>
          </p:cNvSpPr>
          <p:nvPr>
            <p:ph type="subTitle" idx="1"/>
          </p:nvPr>
        </p:nvSpPr>
        <p:spPr>
          <a:xfrm>
            <a:off x="1966012" y="1967019"/>
            <a:ext cx="2390700" cy="5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5" name="Google Shape;255;p13"/>
          <p:cNvSpPr txBox="1">
            <a:spLocks noGrp="1"/>
          </p:cNvSpPr>
          <p:nvPr>
            <p:ph type="subTitle" idx="2"/>
          </p:nvPr>
        </p:nvSpPr>
        <p:spPr>
          <a:xfrm>
            <a:off x="5677113" y="1967019"/>
            <a:ext cx="2390700" cy="5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6" name="Google Shape;256;p13"/>
          <p:cNvSpPr txBox="1">
            <a:spLocks noGrp="1"/>
          </p:cNvSpPr>
          <p:nvPr>
            <p:ph type="subTitle" idx="3"/>
          </p:nvPr>
        </p:nvSpPr>
        <p:spPr>
          <a:xfrm>
            <a:off x="1966012" y="3446526"/>
            <a:ext cx="2390700" cy="5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7" name="Google Shape;257;p13"/>
          <p:cNvSpPr txBox="1">
            <a:spLocks noGrp="1"/>
          </p:cNvSpPr>
          <p:nvPr>
            <p:ph type="subTitle" idx="4"/>
          </p:nvPr>
        </p:nvSpPr>
        <p:spPr>
          <a:xfrm>
            <a:off x="5677113" y="3446526"/>
            <a:ext cx="2390700" cy="5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8" name="Google Shape;258;p13"/>
          <p:cNvSpPr txBox="1">
            <a:spLocks noGrp="1"/>
          </p:cNvSpPr>
          <p:nvPr>
            <p:ph type="title" hasCustomPrompt="1"/>
          </p:nvPr>
        </p:nvSpPr>
        <p:spPr>
          <a:xfrm>
            <a:off x="1076187" y="1679025"/>
            <a:ext cx="813900" cy="813900"/>
          </a:xfrm>
          <a:prstGeom prst="rect">
            <a:avLst/>
          </a:prstGeom>
          <a:solidFill>
            <a:schemeClr val="dk1"/>
          </a:solid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9" name="Google Shape;259;p13"/>
          <p:cNvSpPr txBox="1">
            <a:spLocks noGrp="1"/>
          </p:cNvSpPr>
          <p:nvPr>
            <p:ph type="title" idx="5" hasCustomPrompt="1"/>
          </p:nvPr>
        </p:nvSpPr>
        <p:spPr>
          <a:xfrm>
            <a:off x="1076187" y="3158525"/>
            <a:ext cx="813900" cy="813900"/>
          </a:xfrm>
          <a:prstGeom prst="rect">
            <a:avLst/>
          </a:prstGeom>
          <a:solidFill>
            <a:schemeClr val="dk1"/>
          </a:solid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0" name="Google Shape;260;p13"/>
          <p:cNvSpPr txBox="1">
            <a:spLocks noGrp="1"/>
          </p:cNvSpPr>
          <p:nvPr>
            <p:ph type="title" idx="6" hasCustomPrompt="1"/>
          </p:nvPr>
        </p:nvSpPr>
        <p:spPr>
          <a:xfrm>
            <a:off x="4783500" y="1679025"/>
            <a:ext cx="813900" cy="813900"/>
          </a:xfrm>
          <a:prstGeom prst="rect">
            <a:avLst/>
          </a:prstGeom>
          <a:solidFill>
            <a:schemeClr val="dk1"/>
          </a:solid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1" name="Google Shape;261;p13"/>
          <p:cNvSpPr txBox="1">
            <a:spLocks noGrp="1"/>
          </p:cNvSpPr>
          <p:nvPr>
            <p:ph type="title" idx="7" hasCustomPrompt="1"/>
          </p:nvPr>
        </p:nvSpPr>
        <p:spPr>
          <a:xfrm>
            <a:off x="4783500" y="3158525"/>
            <a:ext cx="813900" cy="813900"/>
          </a:xfrm>
          <a:prstGeom prst="rect">
            <a:avLst/>
          </a:prstGeom>
          <a:solidFill>
            <a:schemeClr val="dk1"/>
          </a:solid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2" name="Google Shape;262;p13"/>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63" name="Google Shape;263;p13"/>
          <p:cNvSpPr txBox="1">
            <a:spLocks noGrp="1"/>
          </p:cNvSpPr>
          <p:nvPr>
            <p:ph type="subTitle" idx="9"/>
          </p:nvPr>
        </p:nvSpPr>
        <p:spPr>
          <a:xfrm>
            <a:off x="1966012" y="1679025"/>
            <a:ext cx="2390700" cy="3642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ontserrat"/>
              <a:buNone/>
              <a:defRPr sz="2200">
                <a:latin typeface="Lexend ExtraBold"/>
                <a:ea typeface="Lexend ExtraBold"/>
                <a:cs typeface="Lexend ExtraBold"/>
                <a:sym typeface="Lexend ExtraBold"/>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264" name="Google Shape;264;p13"/>
          <p:cNvSpPr txBox="1">
            <a:spLocks noGrp="1"/>
          </p:cNvSpPr>
          <p:nvPr>
            <p:ph type="subTitle" idx="13"/>
          </p:nvPr>
        </p:nvSpPr>
        <p:spPr>
          <a:xfrm>
            <a:off x="5677112" y="1679025"/>
            <a:ext cx="2390700" cy="3642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ontserrat"/>
              <a:buNone/>
              <a:defRPr sz="2200">
                <a:latin typeface="Lexend ExtraBold"/>
                <a:ea typeface="Lexend ExtraBold"/>
                <a:cs typeface="Lexend ExtraBold"/>
                <a:sym typeface="Lexend ExtraBold"/>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265" name="Google Shape;265;p13"/>
          <p:cNvSpPr txBox="1">
            <a:spLocks noGrp="1"/>
          </p:cNvSpPr>
          <p:nvPr>
            <p:ph type="subTitle" idx="14"/>
          </p:nvPr>
        </p:nvSpPr>
        <p:spPr>
          <a:xfrm>
            <a:off x="1966012" y="3158525"/>
            <a:ext cx="2390700" cy="3642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ontserrat"/>
              <a:buNone/>
              <a:defRPr sz="2200">
                <a:latin typeface="Lexend ExtraBold"/>
                <a:ea typeface="Lexend ExtraBold"/>
                <a:cs typeface="Lexend ExtraBold"/>
                <a:sym typeface="Lexend ExtraBold"/>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266" name="Google Shape;266;p13"/>
          <p:cNvSpPr txBox="1">
            <a:spLocks noGrp="1"/>
          </p:cNvSpPr>
          <p:nvPr>
            <p:ph type="subTitle" idx="15"/>
          </p:nvPr>
        </p:nvSpPr>
        <p:spPr>
          <a:xfrm>
            <a:off x="5677112" y="3158525"/>
            <a:ext cx="2390700" cy="3642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Montserrat"/>
              <a:buNone/>
              <a:defRPr sz="2200">
                <a:latin typeface="Lexend ExtraBold"/>
                <a:ea typeface="Lexend ExtraBold"/>
                <a:cs typeface="Lexend ExtraBold"/>
                <a:sym typeface="Lexend ExtraBold"/>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cxnSp>
        <p:nvCxnSpPr>
          <p:cNvPr id="267" name="Google Shape;267;p13"/>
          <p:cNvCxnSpPr/>
          <p:nvPr/>
        </p:nvCxnSpPr>
        <p:spPr>
          <a:xfrm rot="10800000">
            <a:off x="730384" y="4663910"/>
            <a:ext cx="7703498"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6">
  <p:cSld name="TITLE_AND_BODY_1_1">
    <p:spTree>
      <p:nvGrpSpPr>
        <p:cNvPr id="1" name="Shape 368"/>
        <p:cNvGrpSpPr/>
        <p:nvPr/>
      </p:nvGrpSpPr>
      <p:grpSpPr>
        <a:xfrm>
          <a:off x="0" y="0"/>
          <a:ext cx="0" cy="0"/>
          <a:chOff x="0" y="0"/>
          <a:chExt cx="0" cy="0"/>
        </a:xfrm>
      </p:grpSpPr>
      <p:sp>
        <p:nvSpPr>
          <p:cNvPr id="369" name="Google Shape;36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70" name="Google Shape;370;p21"/>
          <p:cNvSpPr txBox="1">
            <a:spLocks noGrp="1"/>
          </p:cNvSpPr>
          <p:nvPr>
            <p:ph type="body" idx="1"/>
          </p:nvPr>
        </p:nvSpPr>
        <p:spPr>
          <a:xfrm>
            <a:off x="720000" y="1215750"/>
            <a:ext cx="7704000" cy="3297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cxnSp>
        <p:nvCxnSpPr>
          <p:cNvPr id="371" name="Google Shape;371;p21"/>
          <p:cNvCxnSpPr/>
          <p:nvPr/>
        </p:nvCxnSpPr>
        <p:spPr>
          <a:xfrm rot="10800000">
            <a:off x="730384" y="4663910"/>
            <a:ext cx="7703498"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CUSTOM_11_1">
    <p:spTree>
      <p:nvGrpSpPr>
        <p:cNvPr id="1" name="Shape 372"/>
        <p:cNvGrpSpPr/>
        <p:nvPr/>
      </p:nvGrpSpPr>
      <p:grpSpPr>
        <a:xfrm>
          <a:off x="0" y="0"/>
          <a:ext cx="0" cy="0"/>
          <a:chOff x="0" y="0"/>
          <a:chExt cx="0" cy="0"/>
        </a:xfrm>
      </p:grpSpPr>
      <p:sp>
        <p:nvSpPr>
          <p:cNvPr id="373" name="Google Shape;373;p22"/>
          <p:cNvSpPr txBox="1">
            <a:spLocks noGrp="1"/>
          </p:cNvSpPr>
          <p:nvPr>
            <p:ph type="body" idx="1"/>
          </p:nvPr>
        </p:nvSpPr>
        <p:spPr>
          <a:xfrm>
            <a:off x="3290680" y="1766725"/>
            <a:ext cx="5143200" cy="815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4" name="Google Shape;374;p22"/>
          <p:cNvSpPr txBox="1">
            <a:spLocks noGrp="1"/>
          </p:cNvSpPr>
          <p:nvPr>
            <p:ph type="body" idx="2"/>
          </p:nvPr>
        </p:nvSpPr>
        <p:spPr>
          <a:xfrm>
            <a:off x="3290680" y="3203925"/>
            <a:ext cx="5143200" cy="815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75" name="Google Shape;375;p22"/>
          <p:cNvSpPr txBox="1">
            <a:spLocks noGrp="1"/>
          </p:cNvSpPr>
          <p:nvPr>
            <p:ph type="subTitle" idx="3"/>
          </p:nvPr>
        </p:nvSpPr>
        <p:spPr>
          <a:xfrm>
            <a:off x="3290675" y="1369100"/>
            <a:ext cx="5143200" cy="426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376" name="Google Shape;376;p22"/>
          <p:cNvSpPr txBox="1">
            <a:spLocks noGrp="1"/>
          </p:cNvSpPr>
          <p:nvPr>
            <p:ph type="subTitle" idx="4"/>
          </p:nvPr>
        </p:nvSpPr>
        <p:spPr>
          <a:xfrm>
            <a:off x="3290675" y="2805148"/>
            <a:ext cx="5143200" cy="426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rtl="0">
              <a:spcBef>
                <a:spcPts val="0"/>
              </a:spcBef>
              <a:spcAft>
                <a:spcPts val="0"/>
              </a:spcAft>
              <a:buClr>
                <a:schemeClr val="lt2"/>
              </a:buClr>
              <a:buSzPts val="2200"/>
              <a:buFont typeface="Alata"/>
              <a:buNone/>
              <a:defRPr sz="2200" b="1">
                <a:solidFill>
                  <a:schemeClr val="lt2"/>
                </a:solidFill>
                <a:latin typeface="Alata"/>
                <a:ea typeface="Alata"/>
                <a:cs typeface="Alata"/>
                <a:sym typeface="Alata"/>
              </a:defRPr>
            </a:lvl2pPr>
            <a:lvl3pPr lvl="2"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3pPr>
            <a:lvl4pPr lvl="3"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4pPr>
            <a:lvl5pPr lvl="4"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5pPr>
            <a:lvl6pPr lvl="5"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6pPr>
            <a:lvl7pPr lvl="6"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7pPr>
            <a:lvl8pPr lvl="7" rtl="0">
              <a:spcBef>
                <a:spcPts val="1600"/>
              </a:spcBef>
              <a:spcAft>
                <a:spcPts val="0"/>
              </a:spcAft>
              <a:buClr>
                <a:schemeClr val="lt2"/>
              </a:buClr>
              <a:buSzPts val="2200"/>
              <a:buFont typeface="Alata"/>
              <a:buNone/>
              <a:defRPr sz="2200" b="1">
                <a:solidFill>
                  <a:schemeClr val="lt2"/>
                </a:solidFill>
                <a:latin typeface="Alata"/>
                <a:ea typeface="Alata"/>
                <a:cs typeface="Alata"/>
                <a:sym typeface="Alata"/>
              </a:defRPr>
            </a:lvl8pPr>
            <a:lvl9pPr lvl="8" rtl="0">
              <a:spcBef>
                <a:spcPts val="1600"/>
              </a:spcBef>
              <a:spcAft>
                <a:spcPts val="1600"/>
              </a:spcAft>
              <a:buClr>
                <a:schemeClr val="lt2"/>
              </a:buClr>
              <a:buSzPts val="2200"/>
              <a:buFont typeface="Alata"/>
              <a:buNone/>
              <a:defRPr sz="2200" b="1">
                <a:solidFill>
                  <a:schemeClr val="lt2"/>
                </a:solidFill>
                <a:latin typeface="Alata"/>
                <a:ea typeface="Alata"/>
                <a:cs typeface="Alata"/>
                <a:sym typeface="Alata"/>
              </a:defRPr>
            </a:lvl9pPr>
          </a:lstStyle>
          <a:p>
            <a:endParaRPr/>
          </a:p>
        </p:txBody>
      </p:sp>
      <p:sp>
        <p:nvSpPr>
          <p:cNvPr id="377" name="Google Shape;377;p22"/>
          <p:cNvSpPr txBox="1">
            <a:spLocks noGrp="1"/>
          </p:cNvSpPr>
          <p:nvPr>
            <p:ph type="title"/>
          </p:nvPr>
        </p:nvSpPr>
        <p:spPr>
          <a:xfrm>
            <a:off x="720000" y="445222"/>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cxnSp>
        <p:nvCxnSpPr>
          <p:cNvPr id="378" name="Google Shape;378;p22"/>
          <p:cNvCxnSpPr/>
          <p:nvPr/>
        </p:nvCxnSpPr>
        <p:spPr>
          <a:xfrm rot="10800000">
            <a:off x="730384" y="4663910"/>
            <a:ext cx="7703498"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460"/>
        <p:cNvGrpSpPr/>
        <p:nvPr/>
      </p:nvGrpSpPr>
      <p:grpSpPr>
        <a:xfrm>
          <a:off x="0" y="0"/>
          <a:ext cx="0" cy="0"/>
          <a:chOff x="0" y="0"/>
          <a:chExt cx="0" cy="0"/>
        </a:xfrm>
      </p:grpSpPr>
      <p:sp>
        <p:nvSpPr>
          <p:cNvPr id="461" name="Google Shape;461;p31"/>
          <p:cNvSpPr txBox="1">
            <a:spLocks noGrp="1"/>
          </p:cNvSpPr>
          <p:nvPr>
            <p:ph type="title"/>
          </p:nvPr>
        </p:nvSpPr>
        <p:spPr>
          <a:xfrm>
            <a:off x="4684800" y="2184588"/>
            <a:ext cx="3739200" cy="14703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SzPts val="3600"/>
              <a:buNone/>
              <a:defRPr sz="5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462" name="Google Shape;462;p31"/>
          <p:cNvSpPr txBox="1">
            <a:spLocks noGrp="1"/>
          </p:cNvSpPr>
          <p:nvPr>
            <p:ph type="title" idx="2" hasCustomPrompt="1"/>
          </p:nvPr>
        </p:nvSpPr>
        <p:spPr>
          <a:xfrm>
            <a:off x="7340200" y="975750"/>
            <a:ext cx="1007700" cy="983700"/>
          </a:xfrm>
          <a:prstGeom prst="rect">
            <a:avLst/>
          </a:prstGeom>
          <a:solidFill>
            <a:schemeClr val="dk1"/>
          </a:solid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44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63" name="Google Shape;463;p31"/>
          <p:cNvSpPr txBox="1">
            <a:spLocks noGrp="1"/>
          </p:cNvSpPr>
          <p:nvPr>
            <p:ph type="subTitle" idx="1"/>
          </p:nvPr>
        </p:nvSpPr>
        <p:spPr>
          <a:xfrm>
            <a:off x="5999100" y="3606538"/>
            <a:ext cx="24249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464" name="Google Shape;464;p31"/>
          <p:cNvSpPr txBox="1">
            <a:spLocks noGrp="1"/>
          </p:cNvSpPr>
          <p:nvPr>
            <p:ph type="subTitle" idx="3"/>
          </p:nvPr>
        </p:nvSpPr>
        <p:spPr>
          <a:xfrm>
            <a:off x="6087900" y="471975"/>
            <a:ext cx="2336100" cy="218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000"/>
              <a:buNone/>
              <a:defRPr sz="1000">
                <a:solidFill>
                  <a:srgbClr val="000000"/>
                </a:solidFill>
              </a:defRPr>
            </a:lvl1pPr>
            <a:lvl2pPr lvl="1" algn="r" rtl="0">
              <a:spcBef>
                <a:spcPts val="0"/>
              </a:spcBef>
              <a:spcAft>
                <a:spcPts val="0"/>
              </a:spcAft>
              <a:buSzPts val="1000"/>
              <a:buNone/>
              <a:defRPr sz="1000"/>
            </a:lvl2pPr>
            <a:lvl3pPr lvl="2" algn="r" rtl="0">
              <a:spcBef>
                <a:spcPts val="0"/>
              </a:spcBef>
              <a:spcAft>
                <a:spcPts val="0"/>
              </a:spcAft>
              <a:buSzPts val="1000"/>
              <a:buNone/>
              <a:defRPr sz="1000"/>
            </a:lvl3pPr>
            <a:lvl4pPr lvl="3" algn="r" rtl="0">
              <a:spcBef>
                <a:spcPts val="0"/>
              </a:spcBef>
              <a:spcAft>
                <a:spcPts val="0"/>
              </a:spcAft>
              <a:buSzPts val="1000"/>
              <a:buNone/>
              <a:defRPr sz="1000"/>
            </a:lvl4pPr>
            <a:lvl5pPr lvl="4" algn="r" rtl="0">
              <a:spcBef>
                <a:spcPts val="0"/>
              </a:spcBef>
              <a:spcAft>
                <a:spcPts val="0"/>
              </a:spcAft>
              <a:buSzPts val="1000"/>
              <a:buNone/>
              <a:defRPr sz="1000"/>
            </a:lvl5pPr>
            <a:lvl6pPr lvl="5" algn="r" rtl="0">
              <a:spcBef>
                <a:spcPts val="0"/>
              </a:spcBef>
              <a:spcAft>
                <a:spcPts val="0"/>
              </a:spcAft>
              <a:buSzPts val="1000"/>
              <a:buNone/>
              <a:defRPr sz="1000"/>
            </a:lvl6pPr>
            <a:lvl7pPr lvl="6" algn="r" rtl="0">
              <a:spcBef>
                <a:spcPts val="0"/>
              </a:spcBef>
              <a:spcAft>
                <a:spcPts val="0"/>
              </a:spcAft>
              <a:buSzPts val="1000"/>
              <a:buNone/>
              <a:defRPr sz="1000"/>
            </a:lvl7pPr>
            <a:lvl8pPr lvl="7" algn="r" rtl="0">
              <a:spcBef>
                <a:spcPts val="0"/>
              </a:spcBef>
              <a:spcAft>
                <a:spcPts val="0"/>
              </a:spcAft>
              <a:buSzPts val="1000"/>
              <a:buNone/>
              <a:defRPr sz="1000"/>
            </a:lvl8pPr>
            <a:lvl9pPr lvl="8" algn="r" rtl="0">
              <a:spcBef>
                <a:spcPts val="0"/>
              </a:spcBef>
              <a:spcAft>
                <a:spcPts val="0"/>
              </a:spcAft>
              <a:buSzPts val="1000"/>
              <a:buNone/>
              <a:defRPr sz="1000"/>
            </a:lvl9pPr>
          </a:lstStyle>
          <a:p>
            <a:endParaRPr/>
          </a:p>
        </p:txBody>
      </p:sp>
      <p:sp>
        <p:nvSpPr>
          <p:cNvPr id="465" name="Google Shape;465;p31"/>
          <p:cNvSpPr txBox="1">
            <a:spLocks noGrp="1"/>
          </p:cNvSpPr>
          <p:nvPr>
            <p:ph type="subTitle" idx="4"/>
          </p:nvPr>
        </p:nvSpPr>
        <p:spPr>
          <a:xfrm>
            <a:off x="5604300" y="4697325"/>
            <a:ext cx="1368600" cy="124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000"/>
              <a:buNone/>
              <a:defRPr sz="1000">
                <a:solidFill>
                  <a:srgbClr val="000000"/>
                </a:solidFill>
              </a:defRPr>
            </a:lvl1pPr>
            <a:lvl2pPr lvl="1" algn="r" rtl="0">
              <a:spcBef>
                <a:spcPts val="0"/>
              </a:spcBef>
              <a:spcAft>
                <a:spcPts val="0"/>
              </a:spcAft>
              <a:buSzPts val="1000"/>
              <a:buNone/>
              <a:defRPr sz="1000"/>
            </a:lvl2pPr>
            <a:lvl3pPr lvl="2" algn="r" rtl="0">
              <a:spcBef>
                <a:spcPts val="0"/>
              </a:spcBef>
              <a:spcAft>
                <a:spcPts val="0"/>
              </a:spcAft>
              <a:buSzPts val="1000"/>
              <a:buNone/>
              <a:defRPr sz="1000"/>
            </a:lvl3pPr>
            <a:lvl4pPr lvl="3" algn="r" rtl="0">
              <a:spcBef>
                <a:spcPts val="0"/>
              </a:spcBef>
              <a:spcAft>
                <a:spcPts val="0"/>
              </a:spcAft>
              <a:buSzPts val="1000"/>
              <a:buNone/>
              <a:defRPr sz="1000"/>
            </a:lvl4pPr>
            <a:lvl5pPr lvl="4" algn="r" rtl="0">
              <a:spcBef>
                <a:spcPts val="0"/>
              </a:spcBef>
              <a:spcAft>
                <a:spcPts val="0"/>
              </a:spcAft>
              <a:buSzPts val="1000"/>
              <a:buNone/>
              <a:defRPr sz="1000"/>
            </a:lvl5pPr>
            <a:lvl6pPr lvl="5" algn="r" rtl="0">
              <a:spcBef>
                <a:spcPts val="0"/>
              </a:spcBef>
              <a:spcAft>
                <a:spcPts val="0"/>
              </a:spcAft>
              <a:buSzPts val="1000"/>
              <a:buNone/>
              <a:defRPr sz="1000"/>
            </a:lvl6pPr>
            <a:lvl7pPr lvl="6" algn="r" rtl="0">
              <a:spcBef>
                <a:spcPts val="0"/>
              </a:spcBef>
              <a:spcAft>
                <a:spcPts val="0"/>
              </a:spcAft>
              <a:buSzPts val="1000"/>
              <a:buNone/>
              <a:defRPr sz="1000"/>
            </a:lvl7pPr>
            <a:lvl8pPr lvl="7" algn="r" rtl="0">
              <a:spcBef>
                <a:spcPts val="0"/>
              </a:spcBef>
              <a:spcAft>
                <a:spcPts val="0"/>
              </a:spcAft>
              <a:buSzPts val="1000"/>
              <a:buNone/>
              <a:defRPr sz="1000"/>
            </a:lvl8pPr>
            <a:lvl9pPr lvl="8" algn="r" rtl="0">
              <a:spcBef>
                <a:spcPts val="0"/>
              </a:spcBef>
              <a:spcAft>
                <a:spcPts val="0"/>
              </a:spcAft>
              <a:buSzPts val="1000"/>
              <a:buNone/>
              <a:defRPr sz="1000"/>
            </a:lvl9pPr>
          </a:lstStyle>
          <a:p>
            <a:endParaRPr/>
          </a:p>
        </p:txBody>
      </p:sp>
      <p:grpSp>
        <p:nvGrpSpPr>
          <p:cNvPr id="466" name="Google Shape;466;p31"/>
          <p:cNvGrpSpPr/>
          <p:nvPr/>
        </p:nvGrpSpPr>
        <p:grpSpPr>
          <a:xfrm>
            <a:off x="7037461" y="4513500"/>
            <a:ext cx="1368528" cy="300900"/>
            <a:chOff x="7055224" y="4513500"/>
            <a:chExt cx="1368528" cy="300900"/>
          </a:xfrm>
        </p:grpSpPr>
        <p:grpSp>
          <p:nvGrpSpPr>
            <p:cNvPr id="467" name="Google Shape;467;p31"/>
            <p:cNvGrpSpPr/>
            <p:nvPr/>
          </p:nvGrpSpPr>
          <p:grpSpPr>
            <a:xfrm>
              <a:off x="7629309" y="4513500"/>
              <a:ext cx="794443" cy="300900"/>
              <a:chOff x="7310856" y="4513500"/>
              <a:chExt cx="1113132" cy="300900"/>
            </a:xfrm>
          </p:grpSpPr>
          <p:cxnSp>
            <p:nvCxnSpPr>
              <p:cNvPr id="468" name="Google Shape;468;p31"/>
              <p:cNvCxnSpPr/>
              <p:nvPr/>
            </p:nvCxnSpPr>
            <p:spPr>
              <a:xfrm>
                <a:off x="842398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69" name="Google Shape;469;p31"/>
              <p:cNvCxnSpPr/>
              <p:nvPr/>
            </p:nvCxnSpPr>
            <p:spPr>
              <a:xfrm>
                <a:off x="83688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70" name="Google Shape;470;p31"/>
              <p:cNvCxnSpPr/>
              <p:nvPr/>
            </p:nvCxnSpPr>
            <p:spPr>
              <a:xfrm>
                <a:off x="830274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471" name="Google Shape;471;p31"/>
              <p:cNvCxnSpPr/>
              <p:nvPr/>
            </p:nvCxnSpPr>
            <p:spPr>
              <a:xfrm>
                <a:off x="823660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72" name="Google Shape;472;p31"/>
              <p:cNvCxnSpPr/>
              <p:nvPr/>
            </p:nvCxnSpPr>
            <p:spPr>
              <a:xfrm>
                <a:off x="817048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73" name="Google Shape;473;p31"/>
              <p:cNvCxnSpPr/>
              <p:nvPr/>
            </p:nvCxnSpPr>
            <p:spPr>
              <a:xfrm>
                <a:off x="8093377"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474" name="Google Shape;474;p31"/>
              <p:cNvCxnSpPr/>
              <p:nvPr/>
            </p:nvCxnSpPr>
            <p:spPr>
              <a:xfrm>
                <a:off x="8027260"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31"/>
              <p:cNvCxnSpPr/>
              <p:nvPr/>
            </p:nvCxnSpPr>
            <p:spPr>
              <a:xfrm>
                <a:off x="7961115"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476" name="Google Shape;476;p31"/>
              <p:cNvCxnSpPr/>
              <p:nvPr/>
            </p:nvCxnSpPr>
            <p:spPr>
              <a:xfrm>
                <a:off x="789499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77" name="Google Shape;477;p31"/>
              <p:cNvCxnSpPr/>
              <p:nvPr/>
            </p:nvCxnSpPr>
            <p:spPr>
              <a:xfrm>
                <a:off x="783987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78" name="Google Shape;478;p31"/>
              <p:cNvCxnSpPr/>
              <p:nvPr/>
            </p:nvCxnSpPr>
            <p:spPr>
              <a:xfrm>
                <a:off x="7773757"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479" name="Google Shape;479;p31"/>
              <p:cNvCxnSpPr/>
              <p:nvPr/>
            </p:nvCxnSpPr>
            <p:spPr>
              <a:xfrm>
                <a:off x="7707612"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80" name="Google Shape;480;p31"/>
              <p:cNvCxnSpPr/>
              <p:nvPr/>
            </p:nvCxnSpPr>
            <p:spPr>
              <a:xfrm>
                <a:off x="7641496"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481" name="Google Shape;481;p31"/>
              <p:cNvCxnSpPr/>
              <p:nvPr/>
            </p:nvCxnSpPr>
            <p:spPr>
              <a:xfrm>
                <a:off x="757535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482" name="Google Shape;482;p31"/>
              <p:cNvCxnSpPr/>
              <p:nvPr/>
            </p:nvCxnSpPr>
            <p:spPr>
              <a:xfrm>
                <a:off x="750923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83" name="Google Shape;483;p31"/>
              <p:cNvCxnSpPr/>
              <p:nvPr/>
            </p:nvCxnSpPr>
            <p:spPr>
              <a:xfrm>
                <a:off x="7443117"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84" name="Google Shape;484;p31"/>
              <p:cNvCxnSpPr/>
              <p:nvPr/>
            </p:nvCxnSpPr>
            <p:spPr>
              <a:xfrm>
                <a:off x="73770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85" name="Google Shape;485;p31"/>
              <p:cNvCxnSpPr/>
              <p:nvPr/>
            </p:nvCxnSpPr>
            <p:spPr>
              <a:xfrm>
                <a:off x="7310856" y="4513500"/>
                <a:ext cx="0" cy="300900"/>
              </a:xfrm>
              <a:prstGeom prst="straightConnector1">
                <a:avLst/>
              </a:prstGeom>
              <a:noFill/>
              <a:ln w="28575" cap="flat" cmpd="sng">
                <a:solidFill>
                  <a:schemeClr val="dk1"/>
                </a:solidFill>
                <a:prstDash val="solid"/>
                <a:round/>
                <a:headEnd type="none" w="med" len="med"/>
                <a:tailEnd type="none" w="med" len="med"/>
              </a:ln>
            </p:spPr>
          </p:cxnSp>
        </p:grpSp>
        <p:cxnSp>
          <p:nvCxnSpPr>
            <p:cNvPr id="486" name="Google Shape;486;p31"/>
            <p:cNvCxnSpPr/>
            <p:nvPr/>
          </p:nvCxnSpPr>
          <p:spPr>
            <a:xfrm>
              <a:off x="756650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87" name="Google Shape;487;p31"/>
            <p:cNvCxnSpPr/>
            <p:nvPr/>
          </p:nvCxnSpPr>
          <p:spPr>
            <a:xfrm>
              <a:off x="7527159"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88" name="Google Shape;488;p31"/>
            <p:cNvCxnSpPr/>
            <p:nvPr/>
          </p:nvCxnSpPr>
          <p:spPr>
            <a:xfrm>
              <a:off x="7479971"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489" name="Google Shape;489;p31"/>
            <p:cNvCxnSpPr/>
            <p:nvPr/>
          </p:nvCxnSpPr>
          <p:spPr>
            <a:xfrm>
              <a:off x="7432764"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90" name="Google Shape;490;p31"/>
            <p:cNvCxnSpPr/>
            <p:nvPr/>
          </p:nvCxnSpPr>
          <p:spPr>
            <a:xfrm>
              <a:off x="738557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91" name="Google Shape;491;p31"/>
            <p:cNvCxnSpPr/>
            <p:nvPr/>
          </p:nvCxnSpPr>
          <p:spPr>
            <a:xfrm>
              <a:off x="7330544"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492" name="Google Shape;492;p31"/>
            <p:cNvCxnSpPr/>
            <p:nvPr/>
          </p:nvCxnSpPr>
          <p:spPr>
            <a:xfrm>
              <a:off x="7283356"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93" name="Google Shape;493;p31"/>
            <p:cNvCxnSpPr/>
            <p:nvPr/>
          </p:nvCxnSpPr>
          <p:spPr>
            <a:xfrm>
              <a:off x="7236149" y="4513500"/>
              <a:ext cx="0" cy="300900"/>
            </a:xfrm>
            <a:prstGeom prst="straightConnector1">
              <a:avLst/>
            </a:prstGeom>
            <a:noFill/>
            <a:ln w="28575" cap="flat" cmpd="sng">
              <a:solidFill>
                <a:schemeClr val="dk1"/>
              </a:solidFill>
              <a:prstDash val="solid"/>
              <a:round/>
              <a:headEnd type="none" w="med" len="med"/>
              <a:tailEnd type="none" w="med" len="med"/>
            </a:ln>
          </p:spPr>
        </p:cxnSp>
        <p:cxnSp>
          <p:nvCxnSpPr>
            <p:cNvPr id="494" name="Google Shape;494;p31"/>
            <p:cNvCxnSpPr/>
            <p:nvPr/>
          </p:nvCxnSpPr>
          <p:spPr>
            <a:xfrm>
              <a:off x="7188961"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95" name="Google Shape;495;p31"/>
            <p:cNvCxnSpPr/>
            <p:nvPr/>
          </p:nvCxnSpPr>
          <p:spPr>
            <a:xfrm>
              <a:off x="7149618" y="4513500"/>
              <a:ext cx="0" cy="300900"/>
            </a:xfrm>
            <a:prstGeom prst="straightConnector1">
              <a:avLst/>
            </a:prstGeom>
            <a:noFill/>
            <a:ln w="9525" cap="flat" cmpd="sng">
              <a:solidFill>
                <a:schemeClr val="dk1"/>
              </a:solidFill>
              <a:prstDash val="solid"/>
              <a:round/>
              <a:headEnd type="none" w="med" len="med"/>
              <a:tailEnd type="none" w="med" len="med"/>
            </a:ln>
          </p:spPr>
        </p:cxnSp>
        <p:cxnSp>
          <p:nvCxnSpPr>
            <p:cNvPr id="496" name="Google Shape;496;p31"/>
            <p:cNvCxnSpPr/>
            <p:nvPr/>
          </p:nvCxnSpPr>
          <p:spPr>
            <a:xfrm>
              <a:off x="7102431" y="4513500"/>
              <a:ext cx="0" cy="300900"/>
            </a:xfrm>
            <a:prstGeom prst="straightConnector1">
              <a:avLst/>
            </a:prstGeom>
            <a:noFill/>
            <a:ln w="38100" cap="flat" cmpd="sng">
              <a:solidFill>
                <a:schemeClr val="dk1"/>
              </a:solidFill>
              <a:prstDash val="solid"/>
              <a:round/>
              <a:headEnd type="none" w="med" len="med"/>
              <a:tailEnd type="none" w="med" len="med"/>
            </a:ln>
          </p:spPr>
        </p:cxnSp>
        <p:cxnSp>
          <p:nvCxnSpPr>
            <p:cNvPr id="497" name="Google Shape;497;p31"/>
            <p:cNvCxnSpPr/>
            <p:nvPr/>
          </p:nvCxnSpPr>
          <p:spPr>
            <a:xfrm>
              <a:off x="7055224" y="4513500"/>
              <a:ext cx="0" cy="300900"/>
            </a:xfrm>
            <a:prstGeom prst="straightConnector1">
              <a:avLst/>
            </a:prstGeom>
            <a:noFill/>
            <a:ln w="9525" cap="flat" cmpd="sng">
              <a:solidFill>
                <a:schemeClr val="dk1"/>
              </a:solidFill>
              <a:prstDash val="solid"/>
              <a:round/>
              <a:headEnd type="none" w="med" len="med"/>
              <a:tailEnd type="none" w="med" len="med"/>
            </a:ln>
          </p:spPr>
        </p:cxnSp>
      </p:grpSp>
      <p:cxnSp>
        <p:nvCxnSpPr>
          <p:cNvPr id="498" name="Google Shape;498;p31"/>
          <p:cNvCxnSpPr/>
          <p:nvPr/>
        </p:nvCxnSpPr>
        <p:spPr>
          <a:xfrm rot="10800000">
            <a:off x="720009" y="4663948"/>
            <a:ext cx="673217"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64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Lexend ExtraBold"/>
              <a:buNone/>
              <a:defRPr sz="3400">
                <a:solidFill>
                  <a:schemeClr val="dk1"/>
                </a:solidFill>
                <a:latin typeface="Lexend ExtraBold"/>
                <a:ea typeface="Lexend ExtraBold"/>
                <a:cs typeface="Lexend ExtraBold"/>
                <a:sym typeface="Lexend ExtraBold"/>
              </a:defRPr>
            </a:lvl1pPr>
            <a:lvl2pPr lvl="1" rtl="0">
              <a:spcBef>
                <a:spcPts val="0"/>
              </a:spcBef>
              <a:spcAft>
                <a:spcPts val="0"/>
              </a:spcAft>
              <a:buClr>
                <a:schemeClr val="dk1"/>
              </a:buClr>
              <a:buSzPts val="3400"/>
              <a:buFont typeface="Lexend ExtraBold"/>
              <a:buNone/>
              <a:defRPr sz="3400">
                <a:solidFill>
                  <a:schemeClr val="dk1"/>
                </a:solidFill>
                <a:latin typeface="Lexend ExtraBold"/>
                <a:ea typeface="Lexend ExtraBold"/>
                <a:cs typeface="Lexend ExtraBold"/>
                <a:sym typeface="Lexend ExtraBold"/>
              </a:defRPr>
            </a:lvl2pPr>
            <a:lvl3pPr lvl="2" rtl="0">
              <a:spcBef>
                <a:spcPts val="0"/>
              </a:spcBef>
              <a:spcAft>
                <a:spcPts val="0"/>
              </a:spcAft>
              <a:buClr>
                <a:schemeClr val="dk1"/>
              </a:buClr>
              <a:buSzPts val="3400"/>
              <a:buFont typeface="Lexend ExtraBold"/>
              <a:buNone/>
              <a:defRPr sz="3400">
                <a:solidFill>
                  <a:schemeClr val="dk1"/>
                </a:solidFill>
                <a:latin typeface="Lexend ExtraBold"/>
                <a:ea typeface="Lexend ExtraBold"/>
                <a:cs typeface="Lexend ExtraBold"/>
                <a:sym typeface="Lexend ExtraBold"/>
              </a:defRPr>
            </a:lvl3pPr>
            <a:lvl4pPr lvl="3" rtl="0">
              <a:spcBef>
                <a:spcPts val="0"/>
              </a:spcBef>
              <a:spcAft>
                <a:spcPts val="0"/>
              </a:spcAft>
              <a:buClr>
                <a:schemeClr val="dk1"/>
              </a:buClr>
              <a:buSzPts val="3400"/>
              <a:buFont typeface="Lexend ExtraBold"/>
              <a:buNone/>
              <a:defRPr sz="3400">
                <a:solidFill>
                  <a:schemeClr val="dk1"/>
                </a:solidFill>
                <a:latin typeface="Lexend ExtraBold"/>
                <a:ea typeface="Lexend ExtraBold"/>
                <a:cs typeface="Lexend ExtraBold"/>
                <a:sym typeface="Lexend ExtraBold"/>
              </a:defRPr>
            </a:lvl4pPr>
            <a:lvl5pPr lvl="4" rtl="0">
              <a:spcBef>
                <a:spcPts val="0"/>
              </a:spcBef>
              <a:spcAft>
                <a:spcPts val="0"/>
              </a:spcAft>
              <a:buClr>
                <a:schemeClr val="dk1"/>
              </a:buClr>
              <a:buSzPts val="3400"/>
              <a:buFont typeface="Lexend ExtraBold"/>
              <a:buNone/>
              <a:defRPr sz="3400">
                <a:solidFill>
                  <a:schemeClr val="dk1"/>
                </a:solidFill>
                <a:latin typeface="Lexend ExtraBold"/>
                <a:ea typeface="Lexend ExtraBold"/>
                <a:cs typeface="Lexend ExtraBold"/>
                <a:sym typeface="Lexend ExtraBold"/>
              </a:defRPr>
            </a:lvl5pPr>
            <a:lvl6pPr lvl="5" rtl="0">
              <a:spcBef>
                <a:spcPts val="0"/>
              </a:spcBef>
              <a:spcAft>
                <a:spcPts val="0"/>
              </a:spcAft>
              <a:buClr>
                <a:schemeClr val="dk1"/>
              </a:buClr>
              <a:buSzPts val="3400"/>
              <a:buFont typeface="Lexend ExtraBold"/>
              <a:buNone/>
              <a:defRPr sz="3400">
                <a:solidFill>
                  <a:schemeClr val="dk1"/>
                </a:solidFill>
                <a:latin typeface="Lexend ExtraBold"/>
                <a:ea typeface="Lexend ExtraBold"/>
                <a:cs typeface="Lexend ExtraBold"/>
                <a:sym typeface="Lexend ExtraBold"/>
              </a:defRPr>
            </a:lvl6pPr>
            <a:lvl7pPr lvl="6" rtl="0">
              <a:spcBef>
                <a:spcPts val="0"/>
              </a:spcBef>
              <a:spcAft>
                <a:spcPts val="0"/>
              </a:spcAft>
              <a:buClr>
                <a:schemeClr val="dk1"/>
              </a:buClr>
              <a:buSzPts val="3400"/>
              <a:buFont typeface="Lexend ExtraBold"/>
              <a:buNone/>
              <a:defRPr sz="3400">
                <a:solidFill>
                  <a:schemeClr val="dk1"/>
                </a:solidFill>
                <a:latin typeface="Lexend ExtraBold"/>
                <a:ea typeface="Lexend ExtraBold"/>
                <a:cs typeface="Lexend ExtraBold"/>
                <a:sym typeface="Lexend ExtraBold"/>
              </a:defRPr>
            </a:lvl7pPr>
            <a:lvl8pPr lvl="7" rtl="0">
              <a:spcBef>
                <a:spcPts val="0"/>
              </a:spcBef>
              <a:spcAft>
                <a:spcPts val="0"/>
              </a:spcAft>
              <a:buClr>
                <a:schemeClr val="dk1"/>
              </a:buClr>
              <a:buSzPts val="3400"/>
              <a:buFont typeface="Lexend ExtraBold"/>
              <a:buNone/>
              <a:defRPr sz="3400">
                <a:solidFill>
                  <a:schemeClr val="dk1"/>
                </a:solidFill>
                <a:latin typeface="Lexend ExtraBold"/>
                <a:ea typeface="Lexend ExtraBold"/>
                <a:cs typeface="Lexend ExtraBold"/>
                <a:sym typeface="Lexend ExtraBold"/>
              </a:defRPr>
            </a:lvl8pPr>
            <a:lvl9pPr lvl="8" rtl="0">
              <a:spcBef>
                <a:spcPts val="0"/>
              </a:spcBef>
              <a:spcAft>
                <a:spcPts val="0"/>
              </a:spcAft>
              <a:buClr>
                <a:schemeClr val="dk1"/>
              </a:buClr>
              <a:buSzPts val="3400"/>
              <a:buFont typeface="Lexend ExtraBold"/>
              <a:buNone/>
              <a:defRPr sz="3400">
                <a:solidFill>
                  <a:schemeClr val="dk1"/>
                </a:solidFill>
                <a:latin typeface="Lexend ExtraBold"/>
                <a:ea typeface="Lexend ExtraBold"/>
                <a:cs typeface="Lexend ExtraBold"/>
                <a:sym typeface="Lexend ExtraBold"/>
              </a:defRPr>
            </a:lvl9pPr>
          </a:lstStyle>
          <a:p>
            <a:endParaRPr/>
          </a:p>
        </p:txBody>
      </p:sp>
      <p:sp>
        <p:nvSpPr>
          <p:cNvPr id="7" name="Google Shape;7;p1"/>
          <p:cNvSpPr txBox="1">
            <a:spLocks noGrp="1"/>
          </p:cNvSpPr>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00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58" r:id="rId5"/>
    <p:sldLayoutId id="2147483659" r:id="rId6"/>
    <p:sldLayoutId id="2147483667" r:id="rId7"/>
    <p:sldLayoutId id="2147483668" r:id="rId8"/>
    <p:sldLayoutId id="2147483677" r:id="rId9"/>
    <p:sldLayoutId id="2147483678" r:id="rId10"/>
    <p:sldLayoutId id="2147483680" r:id="rId11"/>
    <p:sldLayoutId id="214748368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av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webp"/><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6"/>
          <p:cNvSpPr txBox="1">
            <a:spLocks noGrp="1"/>
          </p:cNvSpPr>
          <p:nvPr>
            <p:ph type="body" idx="1"/>
          </p:nvPr>
        </p:nvSpPr>
        <p:spPr>
          <a:xfrm>
            <a:off x="504711" y="2301110"/>
            <a:ext cx="4478105" cy="23595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1200"/>
              </a:spcBef>
              <a:spcAft>
                <a:spcPts val="0"/>
              </a:spcAft>
              <a:buClr>
                <a:srgbClr val="CEF3F5"/>
              </a:buClr>
              <a:buSzPts val="2800"/>
              <a:buFont typeface="Roboto"/>
              <a:buNone/>
              <a:tabLst/>
              <a:defRPr/>
            </a:pPr>
            <a:r>
              <a:rPr kumimoji="0" lang="en-IN" sz="1800" b="0" i="0" u="none" strike="noStrike" kern="0" cap="none" spc="0" normalizeH="0" baseline="0" noProof="0" dirty="0">
                <a:ln>
                  <a:noFill/>
                </a:ln>
                <a:solidFill>
                  <a:schemeClr val="tx1"/>
                </a:solidFill>
                <a:effectLst/>
                <a:uLnTx/>
                <a:uFillTx/>
                <a:latin typeface="Times New Roman" panose="02020603050405020304" pitchFamily="18" charset="0"/>
                <a:ea typeface="Arial"/>
                <a:cs typeface="Times New Roman" panose="02020603050405020304" pitchFamily="18" charset="0"/>
                <a:sym typeface="Arial"/>
              </a:rPr>
              <a:t>1.     </a:t>
            </a:r>
            <a:r>
              <a:rPr kumimoji="0" lang="en-IN" sz="1600" b="0" i="0" u="none" strike="noStrike" kern="0" cap="none" spc="0" normalizeH="0" baseline="0" noProof="0" dirty="0">
                <a:ln>
                  <a:noFill/>
                </a:ln>
                <a:solidFill>
                  <a:schemeClr val="tx1"/>
                </a:solidFill>
                <a:effectLst/>
                <a:uLnTx/>
                <a:uFillTx/>
                <a:latin typeface="Times New Roman" panose="02020603050405020304" pitchFamily="18" charset="0"/>
                <a:ea typeface="Arial"/>
                <a:cs typeface="Times New Roman" panose="02020603050405020304" pitchFamily="18" charset="0"/>
                <a:sym typeface="Arial"/>
              </a:rPr>
              <a:t>Shashank Dongre - NUID 002747740</a:t>
            </a:r>
          </a:p>
          <a:p>
            <a:pPr marL="0" marR="0" lvl="0" indent="0" algn="l" defTabSz="914400" rtl="0" eaLnBrk="1" fontAlgn="auto" latinLnBrk="0" hangingPunct="1">
              <a:lnSpc>
                <a:spcPct val="115000"/>
              </a:lnSpc>
              <a:spcBef>
                <a:spcPts val="1200"/>
              </a:spcBef>
              <a:spcAft>
                <a:spcPts val="0"/>
              </a:spcAft>
              <a:buClr>
                <a:srgbClr val="CEF3F5"/>
              </a:buClr>
              <a:buSzPts val="2800"/>
              <a:buFont typeface="Roboto"/>
              <a:buNone/>
              <a:tabLst/>
              <a:defRPr/>
            </a:pPr>
            <a:r>
              <a:rPr kumimoji="0" lang="en-IN" sz="1600" b="0" i="0" u="none" strike="noStrike" kern="0" cap="none" spc="0" normalizeH="0" baseline="0" noProof="0" dirty="0">
                <a:ln>
                  <a:noFill/>
                </a:ln>
                <a:solidFill>
                  <a:schemeClr val="tx1"/>
                </a:solidFill>
                <a:effectLst/>
                <a:uLnTx/>
                <a:uFillTx/>
                <a:latin typeface="Times New Roman" panose="02020603050405020304" pitchFamily="18" charset="0"/>
                <a:ea typeface="Arial"/>
                <a:cs typeface="Times New Roman" panose="02020603050405020304" pitchFamily="18" charset="0"/>
                <a:sym typeface="Arial"/>
              </a:rPr>
              <a:t>2.      Ashwini </a:t>
            </a:r>
            <a:r>
              <a:rPr kumimoji="0" lang="en-IN" sz="1600" b="0" i="0" u="none" strike="noStrike" kern="0" cap="none" spc="0" normalizeH="0" baseline="0" noProof="0" dirty="0" err="1">
                <a:ln>
                  <a:noFill/>
                </a:ln>
                <a:solidFill>
                  <a:schemeClr val="tx1"/>
                </a:solidFill>
                <a:effectLst/>
                <a:uLnTx/>
                <a:uFillTx/>
                <a:latin typeface="Times New Roman" panose="02020603050405020304" pitchFamily="18" charset="0"/>
                <a:ea typeface="Arial"/>
                <a:cs typeface="Times New Roman" panose="02020603050405020304" pitchFamily="18" charset="0"/>
                <a:sym typeface="Arial"/>
              </a:rPr>
              <a:t>Khedkar</a:t>
            </a:r>
            <a:r>
              <a:rPr kumimoji="0" lang="en-IN" sz="1600" b="0" i="0" u="none" strike="noStrike" kern="0" cap="none" spc="0" normalizeH="0" baseline="0" noProof="0" dirty="0">
                <a:ln>
                  <a:noFill/>
                </a:ln>
                <a:solidFill>
                  <a:schemeClr val="tx1"/>
                </a:solidFill>
                <a:effectLst/>
                <a:uLnTx/>
                <a:uFillTx/>
                <a:latin typeface="Times New Roman" panose="02020603050405020304" pitchFamily="18" charset="0"/>
                <a:ea typeface="Arial"/>
                <a:cs typeface="Times New Roman" panose="02020603050405020304" pitchFamily="18" charset="0"/>
                <a:sym typeface="Arial"/>
              </a:rPr>
              <a:t> - NUID 002738717</a:t>
            </a:r>
          </a:p>
          <a:p>
            <a:pPr marL="0" marR="0" lvl="0" indent="0" algn="l" defTabSz="914400" rtl="0" eaLnBrk="1" fontAlgn="auto" latinLnBrk="0" hangingPunct="1">
              <a:lnSpc>
                <a:spcPct val="115000"/>
              </a:lnSpc>
              <a:spcBef>
                <a:spcPts val="1200"/>
              </a:spcBef>
              <a:spcAft>
                <a:spcPts val="0"/>
              </a:spcAft>
              <a:buClr>
                <a:srgbClr val="CEF3F5"/>
              </a:buClr>
              <a:buSzPts val="2800"/>
              <a:buFont typeface="Roboto"/>
              <a:buNone/>
              <a:tabLst/>
              <a:defRPr/>
            </a:pPr>
            <a:r>
              <a:rPr kumimoji="0" lang="en-IN" sz="1600" b="0" i="0" u="none" strike="noStrike" kern="0" cap="none" spc="0" normalizeH="0" baseline="0" noProof="0" dirty="0">
                <a:ln>
                  <a:noFill/>
                </a:ln>
                <a:solidFill>
                  <a:schemeClr val="tx1"/>
                </a:solidFill>
                <a:effectLst/>
                <a:uLnTx/>
                <a:uFillTx/>
                <a:latin typeface="Times New Roman" panose="02020603050405020304" pitchFamily="18" charset="0"/>
                <a:ea typeface="Arial"/>
                <a:cs typeface="Times New Roman" panose="02020603050405020304" pitchFamily="18" charset="0"/>
                <a:sym typeface="Arial"/>
              </a:rPr>
              <a:t>3.      </a:t>
            </a:r>
            <a:r>
              <a:rPr kumimoji="0" lang="en-IN" sz="1600" b="0" i="0" u="none" strike="noStrike" kern="0" cap="none" spc="0" normalizeH="0" baseline="0" noProof="0" dirty="0" err="1">
                <a:ln>
                  <a:noFill/>
                </a:ln>
                <a:solidFill>
                  <a:schemeClr val="tx1"/>
                </a:solidFill>
                <a:effectLst/>
                <a:uLnTx/>
                <a:uFillTx/>
                <a:latin typeface="Times New Roman" panose="02020603050405020304" pitchFamily="18" charset="0"/>
                <a:ea typeface="Arial"/>
                <a:cs typeface="Times New Roman" panose="02020603050405020304" pitchFamily="18" charset="0"/>
                <a:sym typeface="Arial"/>
              </a:rPr>
              <a:t>Keerthanaa</a:t>
            </a:r>
            <a:r>
              <a:rPr kumimoji="0" lang="en-IN" sz="1600" b="0" i="0" u="none" strike="noStrike" kern="0" cap="none" spc="0" normalizeH="0" baseline="0" noProof="0" dirty="0">
                <a:ln>
                  <a:noFill/>
                </a:ln>
                <a:solidFill>
                  <a:schemeClr val="tx1"/>
                </a:solidFill>
                <a:effectLst/>
                <a:uLnTx/>
                <a:uFillTx/>
                <a:latin typeface="Times New Roman" panose="02020603050405020304" pitchFamily="18" charset="0"/>
                <a:ea typeface="Arial"/>
                <a:cs typeface="Times New Roman" panose="02020603050405020304" pitchFamily="18" charset="0"/>
                <a:sym typeface="Arial"/>
              </a:rPr>
              <a:t> Kannan - NUID 001593845</a:t>
            </a:r>
          </a:p>
          <a:p>
            <a:pPr marL="0" marR="0" lvl="0" indent="0" algn="l" defTabSz="914400" rtl="0" eaLnBrk="1" fontAlgn="auto" latinLnBrk="0" hangingPunct="1">
              <a:lnSpc>
                <a:spcPct val="115000"/>
              </a:lnSpc>
              <a:spcBef>
                <a:spcPts val="1200"/>
              </a:spcBef>
              <a:spcAft>
                <a:spcPts val="0"/>
              </a:spcAft>
              <a:buClr>
                <a:srgbClr val="CEF3F5"/>
              </a:buClr>
              <a:buSzPts val="2800"/>
              <a:buFont typeface="Roboto"/>
              <a:buNone/>
              <a:tabLst/>
              <a:defRPr/>
            </a:pPr>
            <a:r>
              <a:rPr kumimoji="0" lang="en-IN" sz="1600" b="0" i="0" u="none" strike="noStrike" kern="0" cap="none" spc="0" normalizeH="0" baseline="0" noProof="0" dirty="0">
                <a:ln>
                  <a:noFill/>
                </a:ln>
                <a:solidFill>
                  <a:schemeClr val="tx1"/>
                </a:solidFill>
                <a:effectLst/>
                <a:uLnTx/>
                <a:uFillTx/>
                <a:latin typeface="Times New Roman" panose="02020603050405020304" pitchFamily="18" charset="0"/>
                <a:ea typeface="Arial"/>
                <a:cs typeface="Times New Roman" panose="02020603050405020304" pitchFamily="18" charset="0"/>
                <a:sym typeface="Arial"/>
              </a:rPr>
              <a:t>4.      Samradni Pathari - NUID 002655149</a:t>
            </a:r>
          </a:p>
          <a:p>
            <a:pPr marL="0" lvl="0" indent="0" algn="l" rtl="0">
              <a:spcBef>
                <a:spcPts val="0"/>
              </a:spcBef>
              <a:spcAft>
                <a:spcPts val="0"/>
              </a:spcAft>
              <a:buNone/>
            </a:pPr>
            <a:endParaRPr lang="en-IN" sz="1800" dirty="0">
              <a:latin typeface="Times New Roman" panose="02020603050405020304" pitchFamily="18" charset="0"/>
              <a:cs typeface="Times New Roman" panose="02020603050405020304" pitchFamily="18" charset="0"/>
            </a:endParaRPr>
          </a:p>
        </p:txBody>
      </p:sp>
      <p:sp>
        <p:nvSpPr>
          <p:cNvPr id="980" name="Google Shape;980;p46"/>
          <p:cNvSpPr txBox="1">
            <a:spLocks noGrp="1"/>
          </p:cNvSpPr>
          <p:nvPr>
            <p:ph type="title"/>
          </p:nvPr>
        </p:nvSpPr>
        <p:spPr>
          <a:xfrm>
            <a:off x="612321" y="286045"/>
            <a:ext cx="4710022" cy="18555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effectLst>
                  <a:outerShdw blurRad="38100" dist="38100" dir="2700000" algn="tl">
                    <a:srgbClr val="000000">
                      <a:alpha val="43137"/>
                    </a:srgbClr>
                  </a:outerShdw>
                </a:effectLst>
              </a:rPr>
              <a:t>Team 10 – </a:t>
            </a:r>
            <a:r>
              <a:rPr lang="en-US" sz="2400" dirty="0">
                <a:effectLst>
                  <a:outerShdw blurRad="38100" dist="38100" dir="2700000" algn="tl">
                    <a:srgbClr val="000000">
                      <a:alpha val="43137"/>
                    </a:srgbClr>
                  </a:outerShdw>
                </a:effectLst>
              </a:rPr>
              <a:t>Instacart Market Basket Analysis and Recommendation System </a:t>
            </a:r>
            <a:r>
              <a:rPr lang="en" sz="2400" dirty="0">
                <a:effectLst>
                  <a:outerShdw blurRad="38100" dist="38100" dir="2700000" algn="tl">
                    <a:srgbClr val="000000">
                      <a:alpha val="43137"/>
                    </a:srgbClr>
                  </a:outerShdw>
                </a:effectLst>
              </a:rPr>
              <a:t>using Azure Cosmos DB Multi Model Database</a:t>
            </a:r>
            <a:endParaRPr sz="2400" dirty="0">
              <a:effectLst>
                <a:outerShdw blurRad="38100" dist="38100" dir="2700000" algn="tl">
                  <a:srgbClr val="000000">
                    <a:alpha val="43137"/>
                  </a:srgbClr>
                </a:outerShdw>
              </a:effectLst>
            </a:endParaRPr>
          </a:p>
        </p:txBody>
      </p:sp>
      <p:grpSp>
        <p:nvGrpSpPr>
          <p:cNvPr id="1037" name="Google Shape;1037;p46"/>
          <p:cNvGrpSpPr/>
          <p:nvPr/>
        </p:nvGrpSpPr>
        <p:grpSpPr>
          <a:xfrm>
            <a:off x="7617673" y="106055"/>
            <a:ext cx="1074924" cy="631875"/>
            <a:chOff x="7181413" y="1382775"/>
            <a:chExt cx="1074924" cy="631875"/>
          </a:xfrm>
        </p:grpSpPr>
        <p:sp>
          <p:nvSpPr>
            <p:cNvPr id="1038" name="Google Shape;1038;p46"/>
            <p:cNvSpPr/>
            <p:nvPr/>
          </p:nvSpPr>
          <p:spPr>
            <a:xfrm>
              <a:off x="7181413" y="1382775"/>
              <a:ext cx="1074924" cy="631875"/>
            </a:xfrm>
            <a:custGeom>
              <a:avLst/>
              <a:gdLst/>
              <a:ahLst/>
              <a:cxnLst/>
              <a:rect l="l" t="t" r="r" b="b"/>
              <a:pathLst>
                <a:path w="19708" h="11585" extrusionOk="0">
                  <a:moveTo>
                    <a:pt x="19191" y="112"/>
                  </a:moveTo>
                  <a:cubicBezTo>
                    <a:pt x="19419" y="112"/>
                    <a:pt x="19608" y="308"/>
                    <a:pt x="19608" y="550"/>
                  </a:cubicBezTo>
                  <a:lnTo>
                    <a:pt x="19608" y="11047"/>
                  </a:lnTo>
                  <a:cubicBezTo>
                    <a:pt x="19608" y="11297"/>
                    <a:pt x="19408" y="11485"/>
                    <a:pt x="19170" y="11485"/>
                  </a:cubicBezTo>
                  <a:lnTo>
                    <a:pt x="550" y="11485"/>
                  </a:lnTo>
                  <a:cubicBezTo>
                    <a:pt x="300" y="11485"/>
                    <a:pt x="100" y="11297"/>
                    <a:pt x="113" y="11047"/>
                  </a:cubicBezTo>
                  <a:lnTo>
                    <a:pt x="113" y="550"/>
                  </a:lnTo>
                  <a:cubicBezTo>
                    <a:pt x="113" y="308"/>
                    <a:pt x="289" y="112"/>
                    <a:pt x="528" y="112"/>
                  </a:cubicBezTo>
                  <a:cubicBezTo>
                    <a:pt x="535" y="112"/>
                    <a:pt x="543" y="112"/>
                    <a:pt x="550" y="113"/>
                  </a:cubicBezTo>
                  <a:lnTo>
                    <a:pt x="19170" y="113"/>
                  </a:lnTo>
                  <a:cubicBezTo>
                    <a:pt x="19177" y="112"/>
                    <a:pt x="19184" y="112"/>
                    <a:pt x="19191" y="112"/>
                  </a:cubicBezTo>
                  <a:close/>
                  <a:moveTo>
                    <a:pt x="550" y="0"/>
                  </a:moveTo>
                  <a:cubicBezTo>
                    <a:pt x="250" y="0"/>
                    <a:pt x="13" y="250"/>
                    <a:pt x="0" y="550"/>
                  </a:cubicBezTo>
                  <a:lnTo>
                    <a:pt x="0" y="11047"/>
                  </a:lnTo>
                  <a:cubicBezTo>
                    <a:pt x="0" y="11347"/>
                    <a:pt x="250" y="11585"/>
                    <a:pt x="550" y="11585"/>
                  </a:cubicBezTo>
                  <a:lnTo>
                    <a:pt x="19170" y="11585"/>
                  </a:lnTo>
                  <a:cubicBezTo>
                    <a:pt x="19470" y="11585"/>
                    <a:pt x="19708" y="11347"/>
                    <a:pt x="19708" y="11047"/>
                  </a:cubicBezTo>
                  <a:lnTo>
                    <a:pt x="19708" y="550"/>
                  </a:lnTo>
                  <a:cubicBezTo>
                    <a:pt x="19708" y="250"/>
                    <a:pt x="19470" y="0"/>
                    <a:pt x="19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p:cNvSpPr/>
            <p:nvPr/>
          </p:nvSpPr>
          <p:spPr>
            <a:xfrm>
              <a:off x="7184795" y="1844913"/>
              <a:ext cx="1068815" cy="75705"/>
            </a:xfrm>
            <a:custGeom>
              <a:avLst/>
              <a:gdLst/>
              <a:ahLst/>
              <a:cxnLst/>
              <a:rect l="l" t="t" r="r" b="b"/>
              <a:pathLst>
                <a:path w="19596" h="1388" extrusionOk="0">
                  <a:moveTo>
                    <a:pt x="1" y="0"/>
                  </a:moveTo>
                  <a:lnTo>
                    <a:pt x="1" y="1387"/>
                  </a:lnTo>
                  <a:lnTo>
                    <a:pt x="19596" y="1387"/>
                  </a:lnTo>
                  <a:lnTo>
                    <a:pt x="19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p:cNvSpPr/>
            <p:nvPr/>
          </p:nvSpPr>
          <p:spPr>
            <a:xfrm>
              <a:off x="7254336" y="1446808"/>
              <a:ext cx="180699" cy="115957"/>
            </a:xfrm>
            <a:custGeom>
              <a:avLst/>
              <a:gdLst/>
              <a:ahLst/>
              <a:cxnLst/>
              <a:rect l="l" t="t" r="r" b="b"/>
              <a:pathLst>
                <a:path w="3313" h="2126" extrusionOk="0">
                  <a:moveTo>
                    <a:pt x="263" y="1"/>
                  </a:moveTo>
                  <a:cubicBezTo>
                    <a:pt x="125" y="1"/>
                    <a:pt x="1" y="113"/>
                    <a:pt x="1" y="263"/>
                  </a:cubicBezTo>
                  <a:lnTo>
                    <a:pt x="1" y="1875"/>
                  </a:lnTo>
                  <a:cubicBezTo>
                    <a:pt x="1" y="2013"/>
                    <a:pt x="125" y="2125"/>
                    <a:pt x="263" y="2125"/>
                  </a:cubicBezTo>
                  <a:lnTo>
                    <a:pt x="3062" y="2125"/>
                  </a:lnTo>
                  <a:cubicBezTo>
                    <a:pt x="3200" y="2125"/>
                    <a:pt x="3312" y="2013"/>
                    <a:pt x="3312" y="1875"/>
                  </a:cubicBezTo>
                  <a:lnTo>
                    <a:pt x="3312" y="263"/>
                  </a:lnTo>
                  <a:cubicBezTo>
                    <a:pt x="3312" y="113"/>
                    <a:pt x="3200" y="1"/>
                    <a:pt x="3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p:cNvSpPr/>
            <p:nvPr/>
          </p:nvSpPr>
          <p:spPr>
            <a:xfrm>
              <a:off x="7182068" y="1778753"/>
              <a:ext cx="1074269" cy="70960"/>
            </a:xfrm>
            <a:custGeom>
              <a:avLst/>
              <a:gdLst/>
              <a:ahLst/>
              <a:cxnLst/>
              <a:rect l="l" t="t" r="r" b="b"/>
              <a:pathLst>
                <a:path w="19696" h="1301" extrusionOk="0">
                  <a:moveTo>
                    <a:pt x="1688" y="1"/>
                  </a:moveTo>
                  <a:lnTo>
                    <a:pt x="1" y="1188"/>
                  </a:lnTo>
                  <a:lnTo>
                    <a:pt x="51" y="1275"/>
                  </a:lnTo>
                  <a:lnTo>
                    <a:pt x="1688" y="126"/>
                  </a:lnTo>
                  <a:lnTo>
                    <a:pt x="3400" y="1288"/>
                  </a:lnTo>
                  <a:lnTo>
                    <a:pt x="5187" y="126"/>
                  </a:lnTo>
                  <a:lnTo>
                    <a:pt x="6637" y="1300"/>
                  </a:lnTo>
                  <a:lnTo>
                    <a:pt x="8224" y="126"/>
                  </a:lnTo>
                  <a:lnTo>
                    <a:pt x="9786" y="1300"/>
                  </a:lnTo>
                  <a:lnTo>
                    <a:pt x="11323" y="126"/>
                  </a:lnTo>
                  <a:lnTo>
                    <a:pt x="12872" y="1300"/>
                  </a:lnTo>
                  <a:lnTo>
                    <a:pt x="14622" y="126"/>
                  </a:lnTo>
                  <a:lnTo>
                    <a:pt x="16209" y="1300"/>
                  </a:lnTo>
                  <a:lnTo>
                    <a:pt x="17859" y="126"/>
                  </a:lnTo>
                  <a:lnTo>
                    <a:pt x="19646" y="1275"/>
                  </a:lnTo>
                  <a:lnTo>
                    <a:pt x="19696" y="1188"/>
                  </a:lnTo>
                  <a:lnTo>
                    <a:pt x="17859" y="1"/>
                  </a:lnTo>
                  <a:lnTo>
                    <a:pt x="16209" y="1176"/>
                  </a:lnTo>
                  <a:lnTo>
                    <a:pt x="14622" y="1"/>
                  </a:lnTo>
                  <a:lnTo>
                    <a:pt x="12872" y="1176"/>
                  </a:lnTo>
                  <a:lnTo>
                    <a:pt x="11323" y="1"/>
                  </a:lnTo>
                  <a:lnTo>
                    <a:pt x="9786" y="1176"/>
                  </a:lnTo>
                  <a:lnTo>
                    <a:pt x="8224" y="1"/>
                  </a:lnTo>
                  <a:lnTo>
                    <a:pt x="6637" y="1163"/>
                  </a:lnTo>
                  <a:lnTo>
                    <a:pt x="5200" y="1"/>
                  </a:lnTo>
                  <a:lnTo>
                    <a:pt x="3400" y="1176"/>
                  </a:lnTo>
                  <a:lnTo>
                    <a:pt x="16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p:cNvSpPr/>
            <p:nvPr/>
          </p:nvSpPr>
          <p:spPr>
            <a:xfrm>
              <a:off x="7182068" y="1735174"/>
              <a:ext cx="1074269" cy="70251"/>
            </a:xfrm>
            <a:custGeom>
              <a:avLst/>
              <a:gdLst/>
              <a:ahLst/>
              <a:cxnLst/>
              <a:rect l="l" t="t" r="r" b="b"/>
              <a:pathLst>
                <a:path w="19696" h="1288" extrusionOk="0">
                  <a:moveTo>
                    <a:pt x="1688" y="0"/>
                  </a:moveTo>
                  <a:lnTo>
                    <a:pt x="1" y="1187"/>
                  </a:lnTo>
                  <a:lnTo>
                    <a:pt x="51" y="1262"/>
                  </a:lnTo>
                  <a:lnTo>
                    <a:pt x="1688" y="125"/>
                  </a:lnTo>
                  <a:lnTo>
                    <a:pt x="3400" y="1287"/>
                  </a:lnTo>
                  <a:lnTo>
                    <a:pt x="5187" y="125"/>
                  </a:lnTo>
                  <a:lnTo>
                    <a:pt x="6637" y="1287"/>
                  </a:lnTo>
                  <a:lnTo>
                    <a:pt x="8224" y="125"/>
                  </a:lnTo>
                  <a:lnTo>
                    <a:pt x="9786" y="1287"/>
                  </a:lnTo>
                  <a:lnTo>
                    <a:pt x="11323" y="125"/>
                  </a:lnTo>
                  <a:lnTo>
                    <a:pt x="12872" y="1287"/>
                  </a:lnTo>
                  <a:lnTo>
                    <a:pt x="14622" y="125"/>
                  </a:lnTo>
                  <a:lnTo>
                    <a:pt x="16209" y="1287"/>
                  </a:lnTo>
                  <a:lnTo>
                    <a:pt x="17859" y="113"/>
                  </a:lnTo>
                  <a:lnTo>
                    <a:pt x="19646" y="1262"/>
                  </a:lnTo>
                  <a:lnTo>
                    <a:pt x="19696" y="1187"/>
                  </a:lnTo>
                  <a:lnTo>
                    <a:pt x="17859" y="0"/>
                  </a:lnTo>
                  <a:lnTo>
                    <a:pt x="16209" y="1162"/>
                  </a:lnTo>
                  <a:lnTo>
                    <a:pt x="14622" y="0"/>
                  </a:lnTo>
                  <a:lnTo>
                    <a:pt x="12872" y="1162"/>
                  </a:lnTo>
                  <a:lnTo>
                    <a:pt x="11323" y="0"/>
                  </a:lnTo>
                  <a:lnTo>
                    <a:pt x="9786" y="1162"/>
                  </a:lnTo>
                  <a:lnTo>
                    <a:pt x="8224" y="0"/>
                  </a:lnTo>
                  <a:lnTo>
                    <a:pt x="6637" y="1162"/>
                  </a:lnTo>
                  <a:lnTo>
                    <a:pt x="5200" y="0"/>
                  </a:lnTo>
                  <a:lnTo>
                    <a:pt x="3400" y="1162"/>
                  </a:lnTo>
                  <a:lnTo>
                    <a:pt x="16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p:cNvSpPr/>
            <p:nvPr/>
          </p:nvSpPr>
          <p:spPr>
            <a:xfrm>
              <a:off x="7182068" y="1690831"/>
              <a:ext cx="1074269" cy="70960"/>
            </a:xfrm>
            <a:custGeom>
              <a:avLst/>
              <a:gdLst/>
              <a:ahLst/>
              <a:cxnLst/>
              <a:rect l="l" t="t" r="r" b="b"/>
              <a:pathLst>
                <a:path w="19696" h="1301" extrusionOk="0">
                  <a:moveTo>
                    <a:pt x="1688" y="1"/>
                  </a:moveTo>
                  <a:lnTo>
                    <a:pt x="1" y="1188"/>
                  </a:lnTo>
                  <a:lnTo>
                    <a:pt x="51" y="1275"/>
                  </a:lnTo>
                  <a:lnTo>
                    <a:pt x="1688" y="126"/>
                  </a:lnTo>
                  <a:lnTo>
                    <a:pt x="3400" y="1288"/>
                  </a:lnTo>
                  <a:lnTo>
                    <a:pt x="5187" y="126"/>
                  </a:lnTo>
                  <a:lnTo>
                    <a:pt x="6637" y="1300"/>
                  </a:lnTo>
                  <a:lnTo>
                    <a:pt x="8224" y="126"/>
                  </a:lnTo>
                  <a:lnTo>
                    <a:pt x="9786" y="1288"/>
                  </a:lnTo>
                  <a:lnTo>
                    <a:pt x="11323" y="126"/>
                  </a:lnTo>
                  <a:lnTo>
                    <a:pt x="12872" y="1288"/>
                  </a:lnTo>
                  <a:lnTo>
                    <a:pt x="14622" y="126"/>
                  </a:lnTo>
                  <a:lnTo>
                    <a:pt x="16209" y="1288"/>
                  </a:lnTo>
                  <a:lnTo>
                    <a:pt x="17859" y="126"/>
                  </a:lnTo>
                  <a:lnTo>
                    <a:pt x="19646" y="1275"/>
                  </a:lnTo>
                  <a:lnTo>
                    <a:pt x="19696" y="1188"/>
                  </a:lnTo>
                  <a:lnTo>
                    <a:pt x="17859" y="1"/>
                  </a:lnTo>
                  <a:lnTo>
                    <a:pt x="16209" y="1175"/>
                  </a:lnTo>
                  <a:lnTo>
                    <a:pt x="14622" y="1"/>
                  </a:lnTo>
                  <a:lnTo>
                    <a:pt x="12872" y="1175"/>
                  </a:lnTo>
                  <a:lnTo>
                    <a:pt x="11323" y="1"/>
                  </a:lnTo>
                  <a:lnTo>
                    <a:pt x="9786" y="1163"/>
                  </a:lnTo>
                  <a:lnTo>
                    <a:pt x="8224" y="1"/>
                  </a:lnTo>
                  <a:lnTo>
                    <a:pt x="6637" y="1163"/>
                  </a:lnTo>
                  <a:lnTo>
                    <a:pt x="5200" y="1"/>
                  </a:lnTo>
                  <a:lnTo>
                    <a:pt x="3400" y="1175"/>
                  </a:lnTo>
                  <a:lnTo>
                    <a:pt x="16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4" name="Google Shape;1044;p46"/>
          <p:cNvGrpSpPr/>
          <p:nvPr/>
        </p:nvGrpSpPr>
        <p:grpSpPr>
          <a:xfrm>
            <a:off x="5661291" y="421993"/>
            <a:ext cx="758404" cy="382354"/>
            <a:chOff x="3763850" y="3766900"/>
            <a:chExt cx="475250" cy="239600"/>
          </a:xfrm>
        </p:grpSpPr>
        <p:sp>
          <p:nvSpPr>
            <p:cNvPr id="1045" name="Google Shape;1045;p46"/>
            <p:cNvSpPr/>
            <p:nvPr/>
          </p:nvSpPr>
          <p:spPr>
            <a:xfrm>
              <a:off x="3944175" y="3769175"/>
              <a:ext cx="128675" cy="234700"/>
            </a:xfrm>
            <a:custGeom>
              <a:avLst/>
              <a:gdLst/>
              <a:ahLst/>
              <a:cxnLst/>
              <a:rect l="l" t="t" r="r" b="b"/>
              <a:pathLst>
                <a:path w="5147" h="9388" extrusionOk="0">
                  <a:moveTo>
                    <a:pt x="2096" y="1"/>
                  </a:moveTo>
                  <a:lnTo>
                    <a:pt x="2096" y="812"/>
                  </a:lnTo>
                  <a:cubicBezTo>
                    <a:pt x="930" y="943"/>
                    <a:pt x="171" y="1676"/>
                    <a:pt x="171" y="2737"/>
                  </a:cubicBezTo>
                  <a:cubicBezTo>
                    <a:pt x="171" y="3863"/>
                    <a:pt x="904"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75" y="1559"/>
                  </a:cubicBezTo>
                  <a:cubicBezTo>
                    <a:pt x="3536" y="1559"/>
                    <a:pt x="3837" y="2109"/>
                    <a:pt x="3942" y="2580"/>
                  </a:cubicBezTo>
                  <a:lnTo>
                    <a:pt x="4950" y="2580"/>
                  </a:lnTo>
                  <a:cubicBezTo>
                    <a:pt x="4858" y="1860"/>
                    <a:pt x="4413" y="956"/>
                    <a:pt x="2947" y="799"/>
                  </a:cubicBezTo>
                  <a:lnTo>
                    <a:pt x="29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a:off x="3766775" y="3769175"/>
              <a:ext cx="129000" cy="234700"/>
            </a:xfrm>
            <a:custGeom>
              <a:avLst/>
              <a:gdLst/>
              <a:ahLst/>
              <a:cxnLst/>
              <a:rect l="l" t="t" r="r" b="b"/>
              <a:pathLst>
                <a:path w="5160" h="9388" extrusionOk="0">
                  <a:moveTo>
                    <a:pt x="2109" y="1"/>
                  </a:moveTo>
                  <a:lnTo>
                    <a:pt x="2109" y="812"/>
                  </a:lnTo>
                  <a:cubicBezTo>
                    <a:pt x="930" y="943"/>
                    <a:pt x="184" y="1676"/>
                    <a:pt x="184" y="2737"/>
                  </a:cubicBezTo>
                  <a:cubicBezTo>
                    <a:pt x="184" y="3863"/>
                    <a:pt x="904" y="4426"/>
                    <a:pt x="2501" y="4884"/>
                  </a:cubicBezTo>
                  <a:cubicBezTo>
                    <a:pt x="3784" y="5238"/>
                    <a:pt x="4164" y="5735"/>
                    <a:pt x="4164" y="6429"/>
                  </a:cubicBezTo>
                  <a:cubicBezTo>
                    <a:pt x="4164" y="7214"/>
                    <a:pt x="3614" y="7660"/>
                    <a:pt x="2619" y="7660"/>
                  </a:cubicBezTo>
                  <a:cubicBezTo>
                    <a:pt x="1742" y="7660"/>
                    <a:pt x="1166" y="7241"/>
                    <a:pt x="983" y="6377"/>
                  </a:cubicBezTo>
                  <a:lnTo>
                    <a:pt x="1" y="6377"/>
                  </a:lnTo>
                  <a:cubicBezTo>
                    <a:pt x="145" y="7463"/>
                    <a:pt x="839" y="8249"/>
                    <a:pt x="2148" y="8406"/>
                  </a:cubicBezTo>
                  <a:lnTo>
                    <a:pt x="2148" y="9388"/>
                  </a:lnTo>
                  <a:lnTo>
                    <a:pt x="3012" y="9388"/>
                  </a:lnTo>
                  <a:lnTo>
                    <a:pt x="3012" y="8406"/>
                  </a:lnTo>
                  <a:cubicBezTo>
                    <a:pt x="4334" y="8301"/>
                    <a:pt x="5159" y="7516"/>
                    <a:pt x="5159" y="6337"/>
                  </a:cubicBezTo>
                  <a:cubicBezTo>
                    <a:pt x="5159" y="5264"/>
                    <a:pt x="4635" y="4504"/>
                    <a:pt x="2789" y="3968"/>
                  </a:cubicBezTo>
                  <a:cubicBezTo>
                    <a:pt x="1585" y="3601"/>
                    <a:pt x="1179" y="3352"/>
                    <a:pt x="1179" y="2658"/>
                  </a:cubicBezTo>
                  <a:cubicBezTo>
                    <a:pt x="1179" y="2095"/>
                    <a:pt x="1506" y="1559"/>
                    <a:pt x="2475" y="1559"/>
                  </a:cubicBezTo>
                  <a:cubicBezTo>
                    <a:pt x="3549" y="1559"/>
                    <a:pt x="3850" y="2109"/>
                    <a:pt x="3955" y="2580"/>
                  </a:cubicBezTo>
                  <a:lnTo>
                    <a:pt x="4963" y="2580"/>
                  </a:lnTo>
                  <a:cubicBezTo>
                    <a:pt x="4871" y="1860"/>
                    <a:pt x="4426" y="956"/>
                    <a:pt x="2960" y="799"/>
                  </a:cubicBezTo>
                  <a:lnTo>
                    <a:pt x="29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6"/>
            <p:cNvSpPr/>
            <p:nvPr/>
          </p:nvSpPr>
          <p:spPr>
            <a:xfrm>
              <a:off x="3763850" y="3766900"/>
              <a:ext cx="134200" cy="239600"/>
            </a:xfrm>
            <a:custGeom>
              <a:avLst/>
              <a:gdLst/>
              <a:ahLst/>
              <a:cxnLst/>
              <a:rect l="l" t="t" r="r" b="b"/>
              <a:pathLst>
                <a:path w="5368" h="9584" extrusionOk="0">
                  <a:moveTo>
                    <a:pt x="2972" y="210"/>
                  </a:moveTo>
                  <a:lnTo>
                    <a:pt x="2972" y="995"/>
                  </a:lnTo>
                  <a:lnTo>
                    <a:pt x="3064" y="1008"/>
                  </a:lnTo>
                  <a:cubicBezTo>
                    <a:pt x="4412" y="1152"/>
                    <a:pt x="4844" y="1925"/>
                    <a:pt x="4962" y="2579"/>
                  </a:cubicBezTo>
                  <a:lnTo>
                    <a:pt x="4150" y="2579"/>
                  </a:lnTo>
                  <a:cubicBezTo>
                    <a:pt x="3967" y="1898"/>
                    <a:pt x="3443" y="1558"/>
                    <a:pt x="2592" y="1558"/>
                  </a:cubicBezTo>
                  <a:cubicBezTo>
                    <a:pt x="1715" y="1558"/>
                    <a:pt x="1191" y="2003"/>
                    <a:pt x="1191" y="2749"/>
                  </a:cubicBezTo>
                  <a:cubicBezTo>
                    <a:pt x="1191" y="3548"/>
                    <a:pt x="1689" y="3810"/>
                    <a:pt x="2880" y="4163"/>
                  </a:cubicBezTo>
                  <a:cubicBezTo>
                    <a:pt x="4883" y="4752"/>
                    <a:pt x="5171" y="5603"/>
                    <a:pt x="5171" y="6441"/>
                  </a:cubicBezTo>
                  <a:cubicBezTo>
                    <a:pt x="5171" y="7554"/>
                    <a:pt x="4399" y="8287"/>
                    <a:pt x="3116" y="8418"/>
                  </a:cubicBezTo>
                  <a:lnTo>
                    <a:pt x="3024" y="8418"/>
                  </a:lnTo>
                  <a:lnTo>
                    <a:pt x="3024" y="9374"/>
                  </a:lnTo>
                  <a:lnTo>
                    <a:pt x="2370" y="9374"/>
                  </a:lnTo>
                  <a:lnTo>
                    <a:pt x="2370" y="8405"/>
                  </a:lnTo>
                  <a:lnTo>
                    <a:pt x="2278" y="8392"/>
                  </a:lnTo>
                  <a:cubicBezTo>
                    <a:pt x="1126" y="8261"/>
                    <a:pt x="406" y="7620"/>
                    <a:pt x="236" y="6572"/>
                  </a:cubicBezTo>
                  <a:lnTo>
                    <a:pt x="1021" y="6572"/>
                  </a:lnTo>
                  <a:cubicBezTo>
                    <a:pt x="1231" y="7423"/>
                    <a:pt x="1820" y="7868"/>
                    <a:pt x="2736" y="7868"/>
                  </a:cubicBezTo>
                  <a:cubicBezTo>
                    <a:pt x="3784" y="7868"/>
                    <a:pt x="4373" y="7371"/>
                    <a:pt x="4373" y="6520"/>
                  </a:cubicBezTo>
                  <a:cubicBezTo>
                    <a:pt x="4373" y="5708"/>
                    <a:pt x="3875" y="5237"/>
                    <a:pt x="2645" y="4883"/>
                  </a:cubicBezTo>
                  <a:cubicBezTo>
                    <a:pt x="1008" y="4425"/>
                    <a:pt x="406" y="3862"/>
                    <a:pt x="406" y="2841"/>
                  </a:cubicBezTo>
                  <a:cubicBezTo>
                    <a:pt x="406" y="1846"/>
                    <a:pt x="1100" y="1139"/>
                    <a:pt x="2226" y="1008"/>
                  </a:cubicBezTo>
                  <a:lnTo>
                    <a:pt x="2317" y="995"/>
                  </a:lnTo>
                  <a:lnTo>
                    <a:pt x="2317" y="210"/>
                  </a:lnTo>
                  <a:close/>
                  <a:moveTo>
                    <a:pt x="2108" y="0"/>
                  </a:moveTo>
                  <a:lnTo>
                    <a:pt x="2108" y="812"/>
                  </a:lnTo>
                  <a:cubicBezTo>
                    <a:pt x="930" y="982"/>
                    <a:pt x="196" y="1754"/>
                    <a:pt x="196" y="2828"/>
                  </a:cubicBezTo>
                  <a:cubicBezTo>
                    <a:pt x="196" y="4137"/>
                    <a:pt x="1152" y="4674"/>
                    <a:pt x="2592" y="5080"/>
                  </a:cubicBezTo>
                  <a:cubicBezTo>
                    <a:pt x="3901" y="5446"/>
                    <a:pt x="4163" y="5918"/>
                    <a:pt x="4163" y="6520"/>
                  </a:cubicBezTo>
                  <a:cubicBezTo>
                    <a:pt x="4163" y="7253"/>
                    <a:pt x="3653" y="7659"/>
                    <a:pt x="2736" y="7659"/>
                  </a:cubicBezTo>
                  <a:cubicBezTo>
                    <a:pt x="1885" y="7659"/>
                    <a:pt x="1375" y="7253"/>
                    <a:pt x="1191" y="6454"/>
                  </a:cubicBezTo>
                  <a:lnTo>
                    <a:pt x="1178" y="6376"/>
                  </a:lnTo>
                  <a:lnTo>
                    <a:pt x="0" y="6376"/>
                  </a:lnTo>
                  <a:lnTo>
                    <a:pt x="13" y="6481"/>
                  </a:lnTo>
                  <a:cubicBezTo>
                    <a:pt x="157" y="7659"/>
                    <a:pt x="930" y="8418"/>
                    <a:pt x="2147" y="8588"/>
                  </a:cubicBezTo>
                  <a:lnTo>
                    <a:pt x="2147" y="9583"/>
                  </a:lnTo>
                  <a:lnTo>
                    <a:pt x="3234" y="9583"/>
                  </a:lnTo>
                  <a:lnTo>
                    <a:pt x="3221" y="8602"/>
                  </a:lnTo>
                  <a:cubicBezTo>
                    <a:pt x="4569" y="8444"/>
                    <a:pt x="5368" y="7633"/>
                    <a:pt x="5368" y="6428"/>
                  </a:cubicBezTo>
                  <a:cubicBezTo>
                    <a:pt x="5368" y="5185"/>
                    <a:pt x="4661" y="4478"/>
                    <a:pt x="2933" y="3967"/>
                  </a:cubicBezTo>
                  <a:cubicBezTo>
                    <a:pt x="1702" y="3600"/>
                    <a:pt x="1401" y="3365"/>
                    <a:pt x="1401" y="2749"/>
                  </a:cubicBezTo>
                  <a:cubicBezTo>
                    <a:pt x="1401" y="2448"/>
                    <a:pt x="1519" y="1754"/>
                    <a:pt x="2592" y="1754"/>
                  </a:cubicBezTo>
                  <a:cubicBezTo>
                    <a:pt x="3378" y="1754"/>
                    <a:pt x="3823" y="2069"/>
                    <a:pt x="3967" y="2710"/>
                  </a:cubicBezTo>
                  <a:lnTo>
                    <a:pt x="3980" y="2789"/>
                  </a:lnTo>
                  <a:lnTo>
                    <a:pt x="5185" y="2789"/>
                  </a:lnTo>
                  <a:lnTo>
                    <a:pt x="5171" y="2671"/>
                  </a:lnTo>
                  <a:cubicBezTo>
                    <a:pt x="5093" y="2055"/>
                    <a:pt x="4739" y="1021"/>
                    <a:pt x="3181" y="812"/>
                  </a:cubicBezTo>
                  <a:lnTo>
                    <a:pt x="31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6"/>
            <p:cNvSpPr/>
            <p:nvPr/>
          </p:nvSpPr>
          <p:spPr>
            <a:xfrm>
              <a:off x="4110450" y="3769175"/>
              <a:ext cx="128650" cy="234700"/>
            </a:xfrm>
            <a:custGeom>
              <a:avLst/>
              <a:gdLst/>
              <a:ahLst/>
              <a:cxnLst/>
              <a:rect l="l" t="t" r="r" b="b"/>
              <a:pathLst>
                <a:path w="5146" h="9388" extrusionOk="0">
                  <a:moveTo>
                    <a:pt x="2095" y="1"/>
                  </a:moveTo>
                  <a:lnTo>
                    <a:pt x="2095" y="812"/>
                  </a:lnTo>
                  <a:cubicBezTo>
                    <a:pt x="930" y="943"/>
                    <a:pt x="171" y="1676"/>
                    <a:pt x="171" y="2737"/>
                  </a:cubicBezTo>
                  <a:cubicBezTo>
                    <a:pt x="171" y="3863"/>
                    <a:pt x="891"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62" y="1559"/>
                  </a:cubicBezTo>
                  <a:cubicBezTo>
                    <a:pt x="3536" y="1559"/>
                    <a:pt x="3837" y="2109"/>
                    <a:pt x="3941" y="2580"/>
                  </a:cubicBezTo>
                  <a:lnTo>
                    <a:pt x="4949" y="2580"/>
                  </a:lnTo>
                  <a:cubicBezTo>
                    <a:pt x="4858" y="1860"/>
                    <a:pt x="4413" y="956"/>
                    <a:pt x="2946" y="799"/>
                  </a:cubicBezTo>
                  <a:lnTo>
                    <a:pt x="29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4618E848-7EF0-25F1-FFBA-84226E694172}"/>
              </a:ext>
            </a:extLst>
          </p:cNvPr>
          <p:cNvPicPr>
            <a:picLocks noChangeAspect="1"/>
          </p:cNvPicPr>
          <p:nvPr/>
        </p:nvPicPr>
        <p:blipFill>
          <a:blip r:embed="rId3"/>
          <a:stretch>
            <a:fillRect/>
          </a:stretch>
        </p:blipFill>
        <p:spPr>
          <a:xfrm>
            <a:off x="5284719" y="827199"/>
            <a:ext cx="3475290" cy="2603213"/>
          </a:xfrm>
          <a:prstGeom prst="rect">
            <a:avLst/>
          </a:prstGeom>
        </p:spPr>
      </p:pic>
      <p:grpSp>
        <p:nvGrpSpPr>
          <p:cNvPr id="5" name="Google Shape;981;p46">
            <a:extLst>
              <a:ext uri="{FF2B5EF4-FFF2-40B4-BE49-F238E27FC236}">
                <a16:creationId xmlns:a16="http://schemas.microsoft.com/office/drawing/2014/main" id="{EF472306-2E9B-63DE-232C-D9B7E69509EA}"/>
              </a:ext>
            </a:extLst>
          </p:cNvPr>
          <p:cNvGrpSpPr/>
          <p:nvPr/>
        </p:nvGrpSpPr>
        <p:grpSpPr>
          <a:xfrm>
            <a:off x="8095277" y="2141573"/>
            <a:ext cx="887804" cy="2519037"/>
            <a:chOff x="7172523" y="2305525"/>
            <a:chExt cx="629202" cy="1785285"/>
          </a:xfrm>
        </p:grpSpPr>
        <p:sp>
          <p:nvSpPr>
            <p:cNvPr id="6" name="Google Shape;982;p46">
              <a:extLst>
                <a:ext uri="{FF2B5EF4-FFF2-40B4-BE49-F238E27FC236}">
                  <a16:creationId xmlns:a16="http://schemas.microsoft.com/office/drawing/2014/main" id="{7C9F72F0-9845-DBC6-686A-9207790F0DFC}"/>
                </a:ext>
              </a:extLst>
            </p:cNvPr>
            <p:cNvSpPr/>
            <p:nvPr/>
          </p:nvSpPr>
          <p:spPr>
            <a:xfrm>
              <a:off x="7172523" y="2589200"/>
              <a:ext cx="299984" cy="891824"/>
            </a:xfrm>
            <a:custGeom>
              <a:avLst/>
              <a:gdLst/>
              <a:ahLst/>
              <a:cxnLst/>
              <a:rect l="l" t="t" r="r" b="b"/>
              <a:pathLst>
                <a:path w="5500" h="16351" extrusionOk="0">
                  <a:moveTo>
                    <a:pt x="1720" y="0"/>
                  </a:moveTo>
                  <a:cubicBezTo>
                    <a:pt x="1355" y="0"/>
                    <a:pt x="1001" y="244"/>
                    <a:pt x="813" y="575"/>
                  </a:cubicBezTo>
                  <a:cubicBezTo>
                    <a:pt x="626" y="950"/>
                    <a:pt x="538" y="1375"/>
                    <a:pt x="563" y="1800"/>
                  </a:cubicBezTo>
                  <a:cubicBezTo>
                    <a:pt x="563" y="2462"/>
                    <a:pt x="638" y="3124"/>
                    <a:pt x="576" y="3799"/>
                  </a:cubicBezTo>
                  <a:cubicBezTo>
                    <a:pt x="513" y="4474"/>
                    <a:pt x="313" y="5124"/>
                    <a:pt x="188" y="5786"/>
                  </a:cubicBezTo>
                  <a:cubicBezTo>
                    <a:pt x="51" y="6449"/>
                    <a:pt x="1" y="7161"/>
                    <a:pt x="238" y="7786"/>
                  </a:cubicBezTo>
                  <a:cubicBezTo>
                    <a:pt x="713" y="9085"/>
                    <a:pt x="2575" y="8935"/>
                    <a:pt x="2675" y="10522"/>
                  </a:cubicBezTo>
                  <a:cubicBezTo>
                    <a:pt x="2738" y="11522"/>
                    <a:pt x="1838" y="12384"/>
                    <a:pt x="2488" y="13334"/>
                  </a:cubicBezTo>
                  <a:cubicBezTo>
                    <a:pt x="2763" y="13759"/>
                    <a:pt x="3175" y="14072"/>
                    <a:pt x="3463" y="14496"/>
                  </a:cubicBezTo>
                  <a:cubicBezTo>
                    <a:pt x="3650" y="14771"/>
                    <a:pt x="3775" y="15109"/>
                    <a:pt x="3825" y="15446"/>
                  </a:cubicBezTo>
                  <a:cubicBezTo>
                    <a:pt x="3862" y="15746"/>
                    <a:pt x="3862" y="16096"/>
                    <a:pt x="4112" y="16271"/>
                  </a:cubicBezTo>
                  <a:cubicBezTo>
                    <a:pt x="4190" y="16323"/>
                    <a:pt x="4286" y="16351"/>
                    <a:pt x="4378" y="16351"/>
                  </a:cubicBezTo>
                  <a:cubicBezTo>
                    <a:pt x="4420" y="16351"/>
                    <a:pt x="4461" y="16345"/>
                    <a:pt x="4500" y="16333"/>
                  </a:cubicBezTo>
                  <a:cubicBezTo>
                    <a:pt x="4712" y="16271"/>
                    <a:pt x="4900" y="16133"/>
                    <a:pt x="5025" y="15946"/>
                  </a:cubicBezTo>
                  <a:cubicBezTo>
                    <a:pt x="5362" y="15421"/>
                    <a:pt x="5312" y="14746"/>
                    <a:pt x="5250" y="14122"/>
                  </a:cubicBezTo>
                  <a:cubicBezTo>
                    <a:pt x="5125" y="12784"/>
                    <a:pt x="4900" y="11722"/>
                    <a:pt x="5237" y="10423"/>
                  </a:cubicBezTo>
                  <a:cubicBezTo>
                    <a:pt x="5499" y="9335"/>
                    <a:pt x="5212" y="8236"/>
                    <a:pt x="4612" y="7323"/>
                  </a:cubicBezTo>
                  <a:cubicBezTo>
                    <a:pt x="4162" y="6624"/>
                    <a:pt x="3288" y="6461"/>
                    <a:pt x="2913" y="5724"/>
                  </a:cubicBezTo>
                  <a:cubicBezTo>
                    <a:pt x="2625" y="5161"/>
                    <a:pt x="2750" y="4499"/>
                    <a:pt x="2813" y="3874"/>
                  </a:cubicBezTo>
                  <a:cubicBezTo>
                    <a:pt x="2900" y="3075"/>
                    <a:pt x="2888" y="2275"/>
                    <a:pt x="2788" y="1475"/>
                  </a:cubicBezTo>
                  <a:cubicBezTo>
                    <a:pt x="2713" y="863"/>
                    <a:pt x="2475" y="138"/>
                    <a:pt x="1863" y="13"/>
                  </a:cubicBezTo>
                  <a:cubicBezTo>
                    <a:pt x="1815" y="4"/>
                    <a:pt x="1767" y="0"/>
                    <a:pt x="17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83;p46">
              <a:extLst>
                <a:ext uri="{FF2B5EF4-FFF2-40B4-BE49-F238E27FC236}">
                  <a16:creationId xmlns:a16="http://schemas.microsoft.com/office/drawing/2014/main" id="{628FF6A2-CF15-C8A6-117C-87EAE2A0E77F}"/>
                </a:ext>
              </a:extLst>
            </p:cNvPr>
            <p:cNvSpPr/>
            <p:nvPr/>
          </p:nvSpPr>
          <p:spPr>
            <a:xfrm>
              <a:off x="7376348" y="3205367"/>
              <a:ext cx="64796" cy="560315"/>
            </a:xfrm>
            <a:custGeom>
              <a:avLst/>
              <a:gdLst/>
              <a:ahLst/>
              <a:cxnLst/>
              <a:rect l="l" t="t" r="r" b="b"/>
              <a:pathLst>
                <a:path w="1188" h="10273" extrusionOk="0">
                  <a:moveTo>
                    <a:pt x="88" y="0"/>
                  </a:moveTo>
                  <a:lnTo>
                    <a:pt x="0" y="25"/>
                  </a:lnTo>
                  <a:lnTo>
                    <a:pt x="700" y="3149"/>
                  </a:lnTo>
                  <a:cubicBezTo>
                    <a:pt x="850" y="3674"/>
                    <a:pt x="925" y="4224"/>
                    <a:pt x="925" y="4774"/>
                  </a:cubicBezTo>
                  <a:cubicBezTo>
                    <a:pt x="900" y="5099"/>
                    <a:pt x="863" y="5424"/>
                    <a:pt x="788" y="5749"/>
                  </a:cubicBezTo>
                  <a:cubicBezTo>
                    <a:pt x="763" y="5886"/>
                    <a:pt x="725" y="6011"/>
                    <a:pt x="713" y="6149"/>
                  </a:cubicBezTo>
                  <a:cubicBezTo>
                    <a:pt x="463" y="7536"/>
                    <a:pt x="600" y="8960"/>
                    <a:pt x="1100" y="10273"/>
                  </a:cubicBezTo>
                  <a:lnTo>
                    <a:pt x="1188" y="10235"/>
                  </a:lnTo>
                  <a:cubicBezTo>
                    <a:pt x="700" y="8935"/>
                    <a:pt x="563" y="7536"/>
                    <a:pt x="800" y="6161"/>
                  </a:cubicBezTo>
                  <a:cubicBezTo>
                    <a:pt x="825" y="6036"/>
                    <a:pt x="850" y="5899"/>
                    <a:pt x="888" y="5774"/>
                  </a:cubicBezTo>
                  <a:cubicBezTo>
                    <a:pt x="950" y="5436"/>
                    <a:pt x="1000" y="5111"/>
                    <a:pt x="1025" y="4774"/>
                  </a:cubicBezTo>
                  <a:cubicBezTo>
                    <a:pt x="1025" y="4212"/>
                    <a:pt x="950" y="3662"/>
                    <a:pt x="800" y="3124"/>
                  </a:cubicBez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84;p46">
              <a:extLst>
                <a:ext uri="{FF2B5EF4-FFF2-40B4-BE49-F238E27FC236}">
                  <a16:creationId xmlns:a16="http://schemas.microsoft.com/office/drawing/2014/main" id="{673C639B-6651-370E-7EC7-F54B65534D8C}"/>
                </a:ext>
              </a:extLst>
            </p:cNvPr>
            <p:cNvSpPr/>
            <p:nvPr/>
          </p:nvSpPr>
          <p:spPr>
            <a:xfrm>
              <a:off x="7389984" y="2305525"/>
              <a:ext cx="411741" cy="910096"/>
            </a:xfrm>
            <a:custGeom>
              <a:avLst/>
              <a:gdLst/>
              <a:ahLst/>
              <a:cxnLst/>
              <a:rect l="l" t="t" r="r" b="b"/>
              <a:pathLst>
                <a:path w="7549" h="16686" extrusionOk="0">
                  <a:moveTo>
                    <a:pt x="5967" y="1"/>
                  </a:moveTo>
                  <a:cubicBezTo>
                    <a:pt x="5306" y="1"/>
                    <a:pt x="4857" y="845"/>
                    <a:pt x="4562" y="1515"/>
                  </a:cubicBezTo>
                  <a:cubicBezTo>
                    <a:pt x="4049" y="2677"/>
                    <a:pt x="3250" y="3702"/>
                    <a:pt x="2250" y="4489"/>
                  </a:cubicBezTo>
                  <a:cubicBezTo>
                    <a:pt x="1637" y="4951"/>
                    <a:pt x="1125" y="5351"/>
                    <a:pt x="863" y="6089"/>
                  </a:cubicBezTo>
                  <a:cubicBezTo>
                    <a:pt x="588" y="6876"/>
                    <a:pt x="788" y="7751"/>
                    <a:pt x="1050" y="8513"/>
                  </a:cubicBezTo>
                  <a:cubicBezTo>
                    <a:pt x="1350" y="9338"/>
                    <a:pt x="1687" y="10175"/>
                    <a:pt x="1600" y="11075"/>
                  </a:cubicBezTo>
                  <a:cubicBezTo>
                    <a:pt x="1500" y="11912"/>
                    <a:pt x="813" y="12374"/>
                    <a:pt x="475" y="13124"/>
                  </a:cubicBezTo>
                  <a:cubicBezTo>
                    <a:pt x="75" y="13974"/>
                    <a:pt x="0" y="14861"/>
                    <a:pt x="413" y="15723"/>
                  </a:cubicBezTo>
                  <a:cubicBezTo>
                    <a:pt x="600" y="16136"/>
                    <a:pt x="950" y="16461"/>
                    <a:pt x="1388" y="16611"/>
                  </a:cubicBezTo>
                  <a:cubicBezTo>
                    <a:pt x="1450" y="16648"/>
                    <a:pt x="1525" y="16661"/>
                    <a:pt x="1600" y="16673"/>
                  </a:cubicBezTo>
                  <a:cubicBezTo>
                    <a:pt x="1674" y="16681"/>
                    <a:pt x="1742" y="16685"/>
                    <a:pt x="1806" y="16685"/>
                  </a:cubicBezTo>
                  <a:cubicBezTo>
                    <a:pt x="2903" y="16685"/>
                    <a:pt x="2511" y="15508"/>
                    <a:pt x="2487" y="14811"/>
                  </a:cubicBezTo>
                  <a:cubicBezTo>
                    <a:pt x="2450" y="13612"/>
                    <a:pt x="3937" y="12762"/>
                    <a:pt x="4212" y="11612"/>
                  </a:cubicBezTo>
                  <a:cubicBezTo>
                    <a:pt x="4574" y="10125"/>
                    <a:pt x="3362" y="8625"/>
                    <a:pt x="3587" y="7113"/>
                  </a:cubicBezTo>
                  <a:cubicBezTo>
                    <a:pt x="3799" y="5789"/>
                    <a:pt x="4999" y="4901"/>
                    <a:pt x="5924" y="3939"/>
                  </a:cubicBezTo>
                  <a:cubicBezTo>
                    <a:pt x="6849" y="2977"/>
                    <a:pt x="7548" y="1390"/>
                    <a:pt x="6674" y="378"/>
                  </a:cubicBezTo>
                  <a:cubicBezTo>
                    <a:pt x="6536" y="215"/>
                    <a:pt x="6361" y="90"/>
                    <a:pt x="6174" y="28"/>
                  </a:cubicBezTo>
                  <a:cubicBezTo>
                    <a:pt x="6102" y="9"/>
                    <a:pt x="6033" y="1"/>
                    <a:pt x="5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85;p46">
              <a:extLst>
                <a:ext uri="{FF2B5EF4-FFF2-40B4-BE49-F238E27FC236}">
                  <a16:creationId xmlns:a16="http://schemas.microsoft.com/office/drawing/2014/main" id="{ED072CA4-DF3B-21AC-A068-97F8ACFC9660}"/>
                </a:ext>
              </a:extLst>
            </p:cNvPr>
            <p:cNvSpPr/>
            <p:nvPr/>
          </p:nvSpPr>
          <p:spPr>
            <a:xfrm>
              <a:off x="7430182" y="2951799"/>
              <a:ext cx="98231" cy="794139"/>
            </a:xfrm>
            <a:custGeom>
              <a:avLst/>
              <a:gdLst/>
              <a:ahLst/>
              <a:cxnLst/>
              <a:rect l="l" t="t" r="r" b="b"/>
              <a:pathLst>
                <a:path w="1801" h="14560" extrusionOk="0">
                  <a:moveTo>
                    <a:pt x="1600" y="1"/>
                  </a:moveTo>
                  <a:cubicBezTo>
                    <a:pt x="925" y="1088"/>
                    <a:pt x="376" y="2087"/>
                    <a:pt x="463" y="3187"/>
                  </a:cubicBezTo>
                  <a:cubicBezTo>
                    <a:pt x="501" y="3737"/>
                    <a:pt x="700" y="4262"/>
                    <a:pt x="900" y="4774"/>
                  </a:cubicBezTo>
                  <a:cubicBezTo>
                    <a:pt x="1000" y="5037"/>
                    <a:pt x="1113" y="5312"/>
                    <a:pt x="1188" y="5587"/>
                  </a:cubicBezTo>
                  <a:cubicBezTo>
                    <a:pt x="1688" y="7274"/>
                    <a:pt x="1313" y="9098"/>
                    <a:pt x="975" y="10710"/>
                  </a:cubicBezTo>
                  <a:cubicBezTo>
                    <a:pt x="938" y="10860"/>
                    <a:pt x="913" y="11010"/>
                    <a:pt x="925" y="11173"/>
                  </a:cubicBezTo>
                  <a:lnTo>
                    <a:pt x="925" y="11410"/>
                  </a:lnTo>
                  <a:cubicBezTo>
                    <a:pt x="913" y="11860"/>
                    <a:pt x="863" y="12297"/>
                    <a:pt x="763" y="12735"/>
                  </a:cubicBezTo>
                  <a:cubicBezTo>
                    <a:pt x="626" y="13372"/>
                    <a:pt x="301" y="13947"/>
                    <a:pt x="1" y="14509"/>
                  </a:cubicBezTo>
                  <a:lnTo>
                    <a:pt x="88" y="14559"/>
                  </a:lnTo>
                  <a:cubicBezTo>
                    <a:pt x="401" y="13984"/>
                    <a:pt x="713" y="13409"/>
                    <a:pt x="863" y="12747"/>
                  </a:cubicBezTo>
                  <a:cubicBezTo>
                    <a:pt x="963" y="12310"/>
                    <a:pt x="1013" y="11860"/>
                    <a:pt x="1025" y="11410"/>
                  </a:cubicBezTo>
                  <a:lnTo>
                    <a:pt x="1025" y="11160"/>
                  </a:lnTo>
                  <a:cubicBezTo>
                    <a:pt x="1025" y="11010"/>
                    <a:pt x="1038" y="10860"/>
                    <a:pt x="1063" y="10723"/>
                  </a:cubicBezTo>
                  <a:cubicBezTo>
                    <a:pt x="1413" y="9098"/>
                    <a:pt x="1800" y="7261"/>
                    <a:pt x="1288" y="5549"/>
                  </a:cubicBezTo>
                  <a:cubicBezTo>
                    <a:pt x="1200" y="5274"/>
                    <a:pt x="1100" y="4999"/>
                    <a:pt x="988" y="4724"/>
                  </a:cubicBezTo>
                  <a:cubicBezTo>
                    <a:pt x="800" y="4224"/>
                    <a:pt x="601" y="3712"/>
                    <a:pt x="563" y="3175"/>
                  </a:cubicBezTo>
                  <a:cubicBezTo>
                    <a:pt x="488" y="2112"/>
                    <a:pt x="1025" y="1125"/>
                    <a:pt x="1688" y="51"/>
                  </a:cubicBezTo>
                  <a:lnTo>
                    <a:pt x="1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86;p46">
              <a:extLst>
                <a:ext uri="{FF2B5EF4-FFF2-40B4-BE49-F238E27FC236}">
                  <a16:creationId xmlns:a16="http://schemas.microsoft.com/office/drawing/2014/main" id="{8D15D20B-556A-F53A-2F4D-DAC43DA645FE}"/>
                </a:ext>
              </a:extLst>
            </p:cNvPr>
            <p:cNvSpPr/>
            <p:nvPr/>
          </p:nvSpPr>
          <p:spPr>
            <a:xfrm>
              <a:off x="7280899" y="3625890"/>
              <a:ext cx="304729" cy="464920"/>
            </a:xfrm>
            <a:custGeom>
              <a:avLst/>
              <a:gdLst/>
              <a:ahLst/>
              <a:cxnLst/>
              <a:rect l="l" t="t" r="r" b="b"/>
              <a:pathLst>
                <a:path w="5587" h="8524" extrusionOk="0">
                  <a:moveTo>
                    <a:pt x="1" y="1"/>
                  </a:moveTo>
                  <a:lnTo>
                    <a:pt x="538" y="8523"/>
                  </a:lnTo>
                  <a:lnTo>
                    <a:pt x="5050" y="8523"/>
                  </a:lnTo>
                  <a:lnTo>
                    <a:pt x="55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049;p46">
            <a:extLst>
              <a:ext uri="{FF2B5EF4-FFF2-40B4-BE49-F238E27FC236}">
                <a16:creationId xmlns:a16="http://schemas.microsoft.com/office/drawing/2014/main" id="{D8BB50A2-4E9D-EB2A-E70C-E46B83F6B850}"/>
              </a:ext>
            </a:extLst>
          </p:cNvPr>
          <p:cNvGrpSpPr/>
          <p:nvPr/>
        </p:nvGrpSpPr>
        <p:grpSpPr>
          <a:xfrm>
            <a:off x="5284719" y="3143000"/>
            <a:ext cx="1457109" cy="1364454"/>
            <a:chOff x="7475179" y="3353341"/>
            <a:chExt cx="948821" cy="886043"/>
          </a:xfrm>
        </p:grpSpPr>
        <p:sp>
          <p:nvSpPr>
            <p:cNvPr id="12" name="Google Shape;1050;p46">
              <a:extLst>
                <a:ext uri="{FF2B5EF4-FFF2-40B4-BE49-F238E27FC236}">
                  <a16:creationId xmlns:a16="http://schemas.microsoft.com/office/drawing/2014/main" id="{88329F7B-B17A-F050-ACFD-13B03FE35DD7}"/>
                </a:ext>
              </a:extLst>
            </p:cNvPr>
            <p:cNvSpPr/>
            <p:nvPr/>
          </p:nvSpPr>
          <p:spPr>
            <a:xfrm>
              <a:off x="7552902" y="3353504"/>
              <a:ext cx="376289" cy="322183"/>
            </a:xfrm>
            <a:custGeom>
              <a:avLst/>
              <a:gdLst/>
              <a:ahLst/>
              <a:cxnLst/>
              <a:rect l="l" t="t" r="r" b="b"/>
              <a:pathLst>
                <a:path w="6899" h="5907" extrusionOk="0">
                  <a:moveTo>
                    <a:pt x="3949" y="109"/>
                  </a:moveTo>
                  <a:cubicBezTo>
                    <a:pt x="5524" y="109"/>
                    <a:pt x="6798" y="1383"/>
                    <a:pt x="6798" y="2958"/>
                  </a:cubicBezTo>
                  <a:cubicBezTo>
                    <a:pt x="6798" y="4677"/>
                    <a:pt x="5387" y="5816"/>
                    <a:pt x="3921" y="5816"/>
                  </a:cubicBezTo>
                  <a:cubicBezTo>
                    <a:pt x="3223" y="5816"/>
                    <a:pt x="2513" y="5558"/>
                    <a:pt x="1937" y="4982"/>
                  </a:cubicBezTo>
                  <a:cubicBezTo>
                    <a:pt x="138" y="3183"/>
                    <a:pt x="1412" y="109"/>
                    <a:pt x="3949" y="109"/>
                  </a:cubicBezTo>
                  <a:close/>
                  <a:moveTo>
                    <a:pt x="3926" y="0"/>
                  </a:moveTo>
                  <a:cubicBezTo>
                    <a:pt x="3202" y="0"/>
                    <a:pt x="2464" y="269"/>
                    <a:pt x="1862" y="871"/>
                  </a:cubicBezTo>
                  <a:cubicBezTo>
                    <a:pt x="0" y="2733"/>
                    <a:pt x="1325" y="5907"/>
                    <a:pt x="3949" y="5907"/>
                  </a:cubicBezTo>
                  <a:cubicBezTo>
                    <a:pt x="5586" y="5907"/>
                    <a:pt x="6898" y="4582"/>
                    <a:pt x="6898" y="2958"/>
                  </a:cubicBezTo>
                  <a:cubicBezTo>
                    <a:pt x="6898" y="1181"/>
                    <a:pt x="5444" y="0"/>
                    <a:pt x="3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51;p46">
              <a:extLst>
                <a:ext uri="{FF2B5EF4-FFF2-40B4-BE49-F238E27FC236}">
                  <a16:creationId xmlns:a16="http://schemas.microsoft.com/office/drawing/2014/main" id="{38AC0805-CF82-76DC-0280-FB94B0173C80}"/>
                </a:ext>
              </a:extLst>
            </p:cNvPr>
            <p:cNvSpPr/>
            <p:nvPr/>
          </p:nvSpPr>
          <p:spPr>
            <a:xfrm>
              <a:off x="7530376" y="3353341"/>
              <a:ext cx="376289" cy="322346"/>
            </a:xfrm>
            <a:custGeom>
              <a:avLst/>
              <a:gdLst/>
              <a:ahLst/>
              <a:cxnLst/>
              <a:rect l="l" t="t" r="r" b="b"/>
              <a:pathLst>
                <a:path w="6899" h="5910" extrusionOk="0">
                  <a:moveTo>
                    <a:pt x="3950" y="112"/>
                  </a:moveTo>
                  <a:cubicBezTo>
                    <a:pt x="5524" y="112"/>
                    <a:pt x="6799" y="1386"/>
                    <a:pt x="6799" y="2961"/>
                  </a:cubicBezTo>
                  <a:cubicBezTo>
                    <a:pt x="6799" y="4680"/>
                    <a:pt x="5387" y="5819"/>
                    <a:pt x="3917" y="5819"/>
                  </a:cubicBezTo>
                  <a:cubicBezTo>
                    <a:pt x="3218" y="5819"/>
                    <a:pt x="2505" y="5561"/>
                    <a:pt x="1925" y="4985"/>
                  </a:cubicBezTo>
                  <a:cubicBezTo>
                    <a:pt x="138" y="3186"/>
                    <a:pt x="1413" y="112"/>
                    <a:pt x="3950" y="112"/>
                  </a:cubicBezTo>
                  <a:close/>
                  <a:moveTo>
                    <a:pt x="3932" y="1"/>
                  </a:moveTo>
                  <a:cubicBezTo>
                    <a:pt x="3206" y="1"/>
                    <a:pt x="2466" y="271"/>
                    <a:pt x="1863" y="874"/>
                  </a:cubicBezTo>
                  <a:cubicBezTo>
                    <a:pt x="1" y="2736"/>
                    <a:pt x="1313" y="5910"/>
                    <a:pt x="3950" y="5910"/>
                  </a:cubicBezTo>
                  <a:cubicBezTo>
                    <a:pt x="5574" y="5910"/>
                    <a:pt x="6899" y="4585"/>
                    <a:pt x="6899" y="2961"/>
                  </a:cubicBezTo>
                  <a:cubicBezTo>
                    <a:pt x="6899" y="1178"/>
                    <a:pt x="5448" y="1"/>
                    <a:pt x="3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52;p46">
              <a:extLst>
                <a:ext uri="{FF2B5EF4-FFF2-40B4-BE49-F238E27FC236}">
                  <a16:creationId xmlns:a16="http://schemas.microsoft.com/office/drawing/2014/main" id="{CB288F05-862D-89E9-A606-7E93265B6560}"/>
                </a:ext>
              </a:extLst>
            </p:cNvPr>
            <p:cNvSpPr/>
            <p:nvPr/>
          </p:nvSpPr>
          <p:spPr>
            <a:xfrm>
              <a:off x="7565174" y="3492315"/>
              <a:ext cx="542589" cy="739596"/>
            </a:xfrm>
            <a:custGeom>
              <a:avLst/>
              <a:gdLst/>
              <a:ahLst/>
              <a:cxnLst/>
              <a:rect l="l" t="t" r="r" b="b"/>
              <a:pathLst>
                <a:path w="9948" h="13560" extrusionOk="0">
                  <a:moveTo>
                    <a:pt x="825" y="0"/>
                  </a:moveTo>
                  <a:lnTo>
                    <a:pt x="0" y="12959"/>
                  </a:lnTo>
                  <a:lnTo>
                    <a:pt x="8285" y="13559"/>
                  </a:lnTo>
                  <a:lnTo>
                    <a:pt x="9110" y="12734"/>
                  </a:lnTo>
                  <a:lnTo>
                    <a:pt x="9947" y="13559"/>
                  </a:lnTo>
                  <a:lnTo>
                    <a:pt x="9947" y="13559"/>
                  </a:lnTo>
                  <a:lnTo>
                    <a:pt x="82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53;p46">
              <a:extLst>
                <a:ext uri="{FF2B5EF4-FFF2-40B4-BE49-F238E27FC236}">
                  <a16:creationId xmlns:a16="http://schemas.microsoft.com/office/drawing/2014/main" id="{3833208A-4DD5-9574-4BE7-FE35DE0742A9}"/>
                </a:ext>
              </a:extLst>
            </p:cNvPr>
            <p:cNvSpPr/>
            <p:nvPr/>
          </p:nvSpPr>
          <p:spPr>
            <a:xfrm>
              <a:off x="7475179" y="3492315"/>
              <a:ext cx="541934" cy="739596"/>
            </a:xfrm>
            <a:custGeom>
              <a:avLst/>
              <a:gdLst/>
              <a:ahLst/>
              <a:cxnLst/>
              <a:rect l="l" t="t" r="r" b="b"/>
              <a:pathLst>
                <a:path w="9936" h="13560" extrusionOk="0">
                  <a:moveTo>
                    <a:pt x="813" y="0"/>
                  </a:moveTo>
                  <a:lnTo>
                    <a:pt x="13" y="13097"/>
                  </a:lnTo>
                  <a:cubicBezTo>
                    <a:pt x="0" y="13347"/>
                    <a:pt x="200" y="13559"/>
                    <a:pt x="450" y="13559"/>
                  </a:cubicBezTo>
                  <a:lnTo>
                    <a:pt x="9935" y="13559"/>
                  </a:lnTo>
                  <a:lnTo>
                    <a:pt x="91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54;p46">
              <a:extLst>
                <a:ext uri="{FF2B5EF4-FFF2-40B4-BE49-F238E27FC236}">
                  <a16:creationId xmlns:a16="http://schemas.microsoft.com/office/drawing/2014/main" id="{2EEB336C-78FC-FA2B-759A-C4CED0DFB2C1}"/>
                </a:ext>
              </a:extLst>
            </p:cNvPr>
            <p:cNvSpPr/>
            <p:nvPr/>
          </p:nvSpPr>
          <p:spPr>
            <a:xfrm>
              <a:off x="7869140" y="3467335"/>
              <a:ext cx="376998" cy="322183"/>
            </a:xfrm>
            <a:custGeom>
              <a:avLst/>
              <a:gdLst/>
              <a:ahLst/>
              <a:cxnLst/>
              <a:rect l="l" t="t" r="r" b="b"/>
              <a:pathLst>
                <a:path w="6912" h="5907" extrusionOk="0">
                  <a:moveTo>
                    <a:pt x="3950" y="108"/>
                  </a:moveTo>
                  <a:cubicBezTo>
                    <a:pt x="5524" y="108"/>
                    <a:pt x="6811" y="1383"/>
                    <a:pt x="6811" y="2958"/>
                  </a:cubicBezTo>
                  <a:cubicBezTo>
                    <a:pt x="6803" y="4680"/>
                    <a:pt x="5402" y="5815"/>
                    <a:pt x="3940" y="5815"/>
                  </a:cubicBezTo>
                  <a:cubicBezTo>
                    <a:pt x="3238" y="5815"/>
                    <a:pt x="2521" y="5553"/>
                    <a:pt x="1938" y="4970"/>
                  </a:cubicBezTo>
                  <a:cubicBezTo>
                    <a:pt x="138" y="3183"/>
                    <a:pt x="1413" y="108"/>
                    <a:pt x="3950" y="108"/>
                  </a:cubicBezTo>
                  <a:close/>
                  <a:moveTo>
                    <a:pt x="3939" y="0"/>
                  </a:moveTo>
                  <a:cubicBezTo>
                    <a:pt x="3215" y="0"/>
                    <a:pt x="2477" y="269"/>
                    <a:pt x="1875" y="871"/>
                  </a:cubicBezTo>
                  <a:cubicBezTo>
                    <a:pt x="1" y="2720"/>
                    <a:pt x="1325" y="5907"/>
                    <a:pt x="3950" y="5907"/>
                  </a:cubicBezTo>
                  <a:cubicBezTo>
                    <a:pt x="5574" y="5907"/>
                    <a:pt x="6899" y="4595"/>
                    <a:pt x="6911" y="2958"/>
                  </a:cubicBezTo>
                  <a:cubicBezTo>
                    <a:pt x="6911" y="1181"/>
                    <a:pt x="5457" y="0"/>
                    <a:pt x="39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55;p46">
              <a:extLst>
                <a:ext uri="{FF2B5EF4-FFF2-40B4-BE49-F238E27FC236}">
                  <a16:creationId xmlns:a16="http://schemas.microsoft.com/office/drawing/2014/main" id="{F22769D0-7720-A445-C596-13E32FE42C4E}"/>
                </a:ext>
              </a:extLst>
            </p:cNvPr>
            <p:cNvSpPr/>
            <p:nvPr/>
          </p:nvSpPr>
          <p:spPr>
            <a:xfrm>
              <a:off x="7846668" y="3467335"/>
              <a:ext cx="376943" cy="322183"/>
            </a:xfrm>
            <a:custGeom>
              <a:avLst/>
              <a:gdLst/>
              <a:ahLst/>
              <a:cxnLst/>
              <a:rect l="l" t="t" r="r" b="b"/>
              <a:pathLst>
                <a:path w="6911" h="5907" extrusionOk="0">
                  <a:moveTo>
                    <a:pt x="3949" y="108"/>
                  </a:moveTo>
                  <a:cubicBezTo>
                    <a:pt x="5524" y="108"/>
                    <a:pt x="6811" y="1383"/>
                    <a:pt x="6811" y="2958"/>
                  </a:cubicBezTo>
                  <a:cubicBezTo>
                    <a:pt x="6802" y="4680"/>
                    <a:pt x="5396" y="5815"/>
                    <a:pt x="3934" y="5815"/>
                  </a:cubicBezTo>
                  <a:cubicBezTo>
                    <a:pt x="3232" y="5815"/>
                    <a:pt x="2517" y="5553"/>
                    <a:pt x="1937" y="4970"/>
                  </a:cubicBezTo>
                  <a:cubicBezTo>
                    <a:pt x="138" y="3170"/>
                    <a:pt x="1412" y="108"/>
                    <a:pt x="3949" y="108"/>
                  </a:cubicBezTo>
                  <a:close/>
                  <a:moveTo>
                    <a:pt x="3929" y="0"/>
                  </a:moveTo>
                  <a:cubicBezTo>
                    <a:pt x="3204" y="0"/>
                    <a:pt x="2464" y="269"/>
                    <a:pt x="1862" y="871"/>
                  </a:cubicBezTo>
                  <a:cubicBezTo>
                    <a:pt x="0" y="2733"/>
                    <a:pt x="1325" y="5907"/>
                    <a:pt x="3949" y="5907"/>
                  </a:cubicBezTo>
                  <a:cubicBezTo>
                    <a:pt x="5586" y="5907"/>
                    <a:pt x="6898" y="4595"/>
                    <a:pt x="6911" y="2958"/>
                  </a:cubicBezTo>
                  <a:cubicBezTo>
                    <a:pt x="6911" y="1181"/>
                    <a:pt x="5451" y="0"/>
                    <a:pt x="3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56;p46">
              <a:extLst>
                <a:ext uri="{FF2B5EF4-FFF2-40B4-BE49-F238E27FC236}">
                  <a16:creationId xmlns:a16="http://schemas.microsoft.com/office/drawing/2014/main" id="{C9339394-A9B0-3A34-0F82-B13CDCACFCDC}"/>
                </a:ext>
              </a:extLst>
            </p:cNvPr>
            <p:cNvSpPr/>
            <p:nvPr/>
          </p:nvSpPr>
          <p:spPr>
            <a:xfrm>
              <a:off x="7881412" y="3606145"/>
              <a:ext cx="542589" cy="633238"/>
            </a:xfrm>
            <a:custGeom>
              <a:avLst/>
              <a:gdLst/>
              <a:ahLst/>
              <a:cxnLst/>
              <a:rect l="l" t="t" r="r" b="b"/>
              <a:pathLst>
                <a:path w="9948" h="11610" extrusionOk="0">
                  <a:moveTo>
                    <a:pt x="825" y="0"/>
                  </a:moveTo>
                  <a:lnTo>
                    <a:pt x="0" y="11610"/>
                  </a:lnTo>
                  <a:lnTo>
                    <a:pt x="9948" y="11610"/>
                  </a:lnTo>
                  <a:lnTo>
                    <a:pt x="8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57;p46">
              <a:extLst>
                <a:ext uri="{FF2B5EF4-FFF2-40B4-BE49-F238E27FC236}">
                  <a16:creationId xmlns:a16="http://schemas.microsoft.com/office/drawing/2014/main" id="{A9E051C1-A2D2-E12E-4633-5E5033F27E0E}"/>
                </a:ext>
              </a:extLst>
            </p:cNvPr>
            <p:cNvSpPr/>
            <p:nvPr/>
          </p:nvSpPr>
          <p:spPr>
            <a:xfrm>
              <a:off x="7790762" y="3606145"/>
              <a:ext cx="542589" cy="633238"/>
            </a:xfrm>
            <a:custGeom>
              <a:avLst/>
              <a:gdLst/>
              <a:ahLst/>
              <a:cxnLst/>
              <a:rect l="l" t="t" r="r" b="b"/>
              <a:pathLst>
                <a:path w="9948" h="11610" extrusionOk="0">
                  <a:moveTo>
                    <a:pt x="838" y="0"/>
                  </a:moveTo>
                  <a:lnTo>
                    <a:pt x="0" y="11610"/>
                  </a:lnTo>
                  <a:lnTo>
                    <a:pt x="9948" y="11610"/>
                  </a:lnTo>
                  <a:lnTo>
                    <a:pt x="91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58;p46">
              <a:extLst>
                <a:ext uri="{FF2B5EF4-FFF2-40B4-BE49-F238E27FC236}">
                  <a16:creationId xmlns:a16="http://schemas.microsoft.com/office/drawing/2014/main" id="{89CE8220-BCD6-8314-0CF1-980A9AF1204F}"/>
                </a:ext>
              </a:extLst>
            </p:cNvPr>
            <p:cNvSpPr/>
            <p:nvPr/>
          </p:nvSpPr>
          <p:spPr>
            <a:xfrm>
              <a:off x="7697385" y="3602054"/>
              <a:ext cx="244078" cy="266549"/>
            </a:xfrm>
            <a:custGeom>
              <a:avLst/>
              <a:gdLst/>
              <a:ahLst/>
              <a:cxnLst/>
              <a:rect l="l" t="t" r="r" b="b"/>
              <a:pathLst>
                <a:path w="4475" h="4887" extrusionOk="0">
                  <a:moveTo>
                    <a:pt x="2237" y="100"/>
                  </a:moveTo>
                  <a:cubicBezTo>
                    <a:pt x="3424" y="100"/>
                    <a:pt x="4374" y="1150"/>
                    <a:pt x="4374" y="2450"/>
                  </a:cubicBezTo>
                  <a:cubicBezTo>
                    <a:pt x="4374" y="3737"/>
                    <a:pt x="3424" y="4787"/>
                    <a:pt x="2237" y="4787"/>
                  </a:cubicBezTo>
                  <a:cubicBezTo>
                    <a:pt x="1063" y="4787"/>
                    <a:pt x="100" y="3737"/>
                    <a:pt x="100" y="2450"/>
                  </a:cubicBezTo>
                  <a:cubicBezTo>
                    <a:pt x="100" y="1150"/>
                    <a:pt x="1063" y="100"/>
                    <a:pt x="2237" y="100"/>
                  </a:cubicBezTo>
                  <a:close/>
                  <a:moveTo>
                    <a:pt x="2237" y="0"/>
                  </a:moveTo>
                  <a:cubicBezTo>
                    <a:pt x="1013" y="0"/>
                    <a:pt x="0" y="1100"/>
                    <a:pt x="0" y="2450"/>
                  </a:cubicBezTo>
                  <a:cubicBezTo>
                    <a:pt x="0" y="3787"/>
                    <a:pt x="1013" y="4887"/>
                    <a:pt x="2237" y="4887"/>
                  </a:cubicBezTo>
                  <a:cubicBezTo>
                    <a:pt x="3474" y="4887"/>
                    <a:pt x="4474" y="3787"/>
                    <a:pt x="4474" y="2450"/>
                  </a:cubicBezTo>
                  <a:cubicBezTo>
                    <a:pt x="4474" y="1100"/>
                    <a:pt x="3474" y="0"/>
                    <a:pt x="2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59;p46">
              <a:extLst>
                <a:ext uri="{FF2B5EF4-FFF2-40B4-BE49-F238E27FC236}">
                  <a16:creationId xmlns:a16="http://schemas.microsoft.com/office/drawing/2014/main" id="{573549BE-A3A4-6802-3058-561A0C932F0E}"/>
                </a:ext>
              </a:extLst>
            </p:cNvPr>
            <p:cNvSpPr/>
            <p:nvPr/>
          </p:nvSpPr>
          <p:spPr>
            <a:xfrm>
              <a:off x="7680313" y="3602054"/>
              <a:ext cx="244078" cy="266549"/>
            </a:xfrm>
            <a:custGeom>
              <a:avLst/>
              <a:gdLst/>
              <a:ahLst/>
              <a:cxnLst/>
              <a:rect l="l" t="t" r="r" b="b"/>
              <a:pathLst>
                <a:path w="4475" h="4887" extrusionOk="0">
                  <a:moveTo>
                    <a:pt x="2238" y="100"/>
                  </a:moveTo>
                  <a:cubicBezTo>
                    <a:pt x="3425" y="100"/>
                    <a:pt x="4375" y="1150"/>
                    <a:pt x="4375" y="2450"/>
                  </a:cubicBezTo>
                  <a:cubicBezTo>
                    <a:pt x="4375" y="3737"/>
                    <a:pt x="3425" y="4787"/>
                    <a:pt x="2238" y="4787"/>
                  </a:cubicBezTo>
                  <a:cubicBezTo>
                    <a:pt x="1063" y="4787"/>
                    <a:pt x="101" y="3737"/>
                    <a:pt x="101" y="2450"/>
                  </a:cubicBezTo>
                  <a:cubicBezTo>
                    <a:pt x="101" y="1150"/>
                    <a:pt x="1063" y="100"/>
                    <a:pt x="2238" y="100"/>
                  </a:cubicBezTo>
                  <a:close/>
                  <a:moveTo>
                    <a:pt x="2238" y="0"/>
                  </a:moveTo>
                  <a:cubicBezTo>
                    <a:pt x="1013" y="0"/>
                    <a:pt x="1" y="1100"/>
                    <a:pt x="1" y="2450"/>
                  </a:cubicBezTo>
                  <a:cubicBezTo>
                    <a:pt x="1" y="3787"/>
                    <a:pt x="1013" y="4887"/>
                    <a:pt x="2238" y="4887"/>
                  </a:cubicBezTo>
                  <a:cubicBezTo>
                    <a:pt x="3475" y="4887"/>
                    <a:pt x="4475" y="3787"/>
                    <a:pt x="4475" y="2450"/>
                  </a:cubicBezTo>
                  <a:cubicBezTo>
                    <a:pt x="4475" y="1100"/>
                    <a:pt x="3475" y="0"/>
                    <a:pt x="2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0;p46">
              <a:extLst>
                <a:ext uri="{FF2B5EF4-FFF2-40B4-BE49-F238E27FC236}">
                  <a16:creationId xmlns:a16="http://schemas.microsoft.com/office/drawing/2014/main" id="{2F903214-8418-7B8D-7349-16FE041C7E31}"/>
                </a:ext>
              </a:extLst>
            </p:cNvPr>
            <p:cNvSpPr/>
            <p:nvPr/>
          </p:nvSpPr>
          <p:spPr>
            <a:xfrm>
              <a:off x="7666023" y="3716539"/>
              <a:ext cx="444467" cy="521481"/>
            </a:xfrm>
            <a:custGeom>
              <a:avLst/>
              <a:gdLst/>
              <a:ahLst/>
              <a:cxnLst/>
              <a:rect l="l" t="t" r="r" b="b"/>
              <a:pathLst>
                <a:path w="8149" h="9561" extrusionOk="0">
                  <a:moveTo>
                    <a:pt x="625" y="1"/>
                  </a:moveTo>
                  <a:lnTo>
                    <a:pt x="1" y="9561"/>
                  </a:lnTo>
                  <a:lnTo>
                    <a:pt x="8148" y="9561"/>
                  </a:lnTo>
                  <a:lnTo>
                    <a:pt x="68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61;p46">
              <a:extLst>
                <a:ext uri="{FF2B5EF4-FFF2-40B4-BE49-F238E27FC236}">
                  <a16:creationId xmlns:a16="http://schemas.microsoft.com/office/drawing/2014/main" id="{80CFDC15-510C-937F-609C-7AFBD6168A7B}"/>
                </a:ext>
              </a:extLst>
            </p:cNvPr>
            <p:cNvSpPr/>
            <p:nvPr/>
          </p:nvSpPr>
          <p:spPr>
            <a:xfrm>
              <a:off x="7598554" y="3716539"/>
              <a:ext cx="408305" cy="521481"/>
            </a:xfrm>
            <a:custGeom>
              <a:avLst/>
              <a:gdLst/>
              <a:ahLst/>
              <a:cxnLst/>
              <a:rect l="l" t="t" r="r" b="b"/>
              <a:pathLst>
                <a:path w="7486" h="9561" extrusionOk="0">
                  <a:moveTo>
                    <a:pt x="613" y="1"/>
                  </a:moveTo>
                  <a:lnTo>
                    <a:pt x="25" y="9136"/>
                  </a:lnTo>
                  <a:cubicBezTo>
                    <a:pt x="0" y="9373"/>
                    <a:pt x="188" y="9561"/>
                    <a:pt x="413" y="9561"/>
                  </a:cubicBezTo>
                  <a:lnTo>
                    <a:pt x="7486" y="9561"/>
                  </a:lnTo>
                  <a:lnTo>
                    <a:pt x="68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62;p46">
              <a:extLst>
                <a:ext uri="{FF2B5EF4-FFF2-40B4-BE49-F238E27FC236}">
                  <a16:creationId xmlns:a16="http://schemas.microsoft.com/office/drawing/2014/main" id="{27485D1C-D97E-BBDD-7437-A51E396A0E8F}"/>
                </a:ext>
              </a:extLst>
            </p:cNvPr>
            <p:cNvSpPr/>
            <p:nvPr/>
          </p:nvSpPr>
          <p:spPr>
            <a:xfrm>
              <a:off x="7698749" y="3950363"/>
              <a:ext cx="205189" cy="45707"/>
            </a:xfrm>
            <a:custGeom>
              <a:avLst/>
              <a:gdLst/>
              <a:ahLst/>
              <a:cxnLst/>
              <a:rect l="l" t="t" r="r" b="b"/>
              <a:pathLst>
                <a:path w="3762" h="838" extrusionOk="0">
                  <a:moveTo>
                    <a:pt x="0" y="0"/>
                  </a:moveTo>
                  <a:lnTo>
                    <a:pt x="0" y="837"/>
                  </a:lnTo>
                  <a:lnTo>
                    <a:pt x="3762" y="837"/>
                  </a:lnTo>
                  <a:lnTo>
                    <a:pt x="37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0" name="TextBox 59">
            <a:extLst>
              <a:ext uri="{FF2B5EF4-FFF2-40B4-BE49-F238E27FC236}">
                <a16:creationId xmlns:a16="http://schemas.microsoft.com/office/drawing/2014/main" id="{07B27B8C-1CAD-1D12-BC1F-A27120D2ED79}"/>
              </a:ext>
            </a:extLst>
          </p:cNvPr>
          <p:cNvSpPr txBox="1"/>
          <p:nvPr/>
        </p:nvSpPr>
        <p:spPr>
          <a:xfrm flipH="1">
            <a:off x="434599" y="282763"/>
            <a:ext cx="5672286" cy="461665"/>
          </a:xfrm>
          <a:prstGeom prst="rect">
            <a:avLst/>
          </a:prstGeom>
          <a:noFill/>
        </p:spPr>
        <p:txBody>
          <a:bodyPr wrap="square" rtlCol="0">
            <a:spAutoFit/>
          </a:bodyPr>
          <a:lstStyle/>
          <a:p>
            <a:pPr marL="571500" indent="-571500">
              <a:buFont typeface="Wingdings" panose="05000000000000000000" pitchFamily="2" charset="2"/>
              <a:buChar char="Ø"/>
            </a:pPr>
            <a:r>
              <a:rPr lang="en-IN" sz="2400" dirty="0">
                <a:solidFill>
                  <a:schemeClr val="dk1"/>
                </a:solidFill>
                <a:effectLst>
                  <a:outerShdw blurRad="38100" dist="38100" dir="2700000" algn="tl">
                    <a:srgbClr val="000000">
                      <a:alpha val="43137"/>
                    </a:srgbClr>
                  </a:outerShdw>
                </a:effectLst>
                <a:latin typeface="Lexend ExtraBold"/>
                <a:sym typeface="Lexend ExtraBold"/>
              </a:rPr>
              <a:t>Data Refresh (Document):</a:t>
            </a:r>
          </a:p>
        </p:txBody>
      </p:sp>
      <p:pic>
        <p:nvPicPr>
          <p:cNvPr id="2" name="Picture 1" descr="Graphical user interface, text&#10;&#10;Description automatically generated">
            <a:extLst>
              <a:ext uri="{FF2B5EF4-FFF2-40B4-BE49-F238E27FC236}">
                <a16:creationId xmlns:a16="http://schemas.microsoft.com/office/drawing/2014/main" id="{A2DC783A-E55C-37E6-B141-E44E85BE8C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77" t="16750" r="-1"/>
          <a:stretch/>
        </p:blipFill>
        <p:spPr bwMode="auto">
          <a:xfrm>
            <a:off x="803082" y="1512161"/>
            <a:ext cx="4126727" cy="2327405"/>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EA46CD57-F1B2-40BB-C187-0E1508E596A6}"/>
              </a:ext>
            </a:extLst>
          </p:cNvPr>
          <p:cNvSpPr txBox="1"/>
          <p:nvPr/>
        </p:nvSpPr>
        <p:spPr>
          <a:xfrm>
            <a:off x="433829" y="744428"/>
            <a:ext cx="8276341"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HTTP trigger is used for document data update. The schedule is run every 15 minutes and thus the Cosmos DB document container gets updated with fresh records from the Blob storage.</a:t>
            </a:r>
            <a:endParaRPr kumimoji="0" lang="en-IN" sz="160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pic>
        <p:nvPicPr>
          <p:cNvPr id="4" name="Picture 3" descr="Graphical user interface, text&#10;&#10;Description automatically generated">
            <a:extLst>
              <a:ext uri="{FF2B5EF4-FFF2-40B4-BE49-F238E27FC236}">
                <a16:creationId xmlns:a16="http://schemas.microsoft.com/office/drawing/2014/main" id="{B21D52C4-D56F-DF0D-2192-74AEBC713F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5753"/>
          <a:stretch/>
        </p:blipFill>
        <p:spPr bwMode="auto">
          <a:xfrm>
            <a:off x="5160757" y="1526551"/>
            <a:ext cx="3681094" cy="23075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9870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0" name="TextBox 59">
            <a:extLst>
              <a:ext uri="{FF2B5EF4-FFF2-40B4-BE49-F238E27FC236}">
                <a16:creationId xmlns:a16="http://schemas.microsoft.com/office/drawing/2014/main" id="{07B27B8C-1CAD-1D12-BC1F-A27120D2ED79}"/>
              </a:ext>
            </a:extLst>
          </p:cNvPr>
          <p:cNvSpPr txBox="1"/>
          <p:nvPr/>
        </p:nvSpPr>
        <p:spPr>
          <a:xfrm flipH="1">
            <a:off x="434598" y="282763"/>
            <a:ext cx="7501087" cy="461665"/>
          </a:xfrm>
          <a:prstGeom prst="rect">
            <a:avLst/>
          </a:prstGeom>
          <a:noFill/>
        </p:spPr>
        <p:txBody>
          <a:bodyPr wrap="square" rtlCol="0">
            <a:spAutoFit/>
          </a:bodyPr>
          <a:lstStyle/>
          <a:p>
            <a:pPr marL="571500" indent="-571500">
              <a:buFont typeface="Wingdings" panose="05000000000000000000" pitchFamily="2" charset="2"/>
              <a:buChar char="Ø"/>
            </a:pPr>
            <a:r>
              <a:rPr lang="en-IN" sz="2400" dirty="0">
                <a:solidFill>
                  <a:schemeClr val="dk1"/>
                </a:solidFill>
                <a:effectLst>
                  <a:outerShdw blurRad="38100" dist="38100" dir="2700000" algn="tl">
                    <a:srgbClr val="000000">
                      <a:alpha val="43137"/>
                    </a:srgbClr>
                  </a:outerShdw>
                </a:effectLst>
                <a:latin typeface="Lexend ExtraBold"/>
                <a:sym typeface="Lexend ExtraBold"/>
              </a:rPr>
              <a:t>Graph Data Model Implementation:</a:t>
            </a:r>
          </a:p>
        </p:txBody>
      </p:sp>
      <p:pic>
        <p:nvPicPr>
          <p:cNvPr id="4" name="Picture 3">
            <a:extLst>
              <a:ext uri="{FF2B5EF4-FFF2-40B4-BE49-F238E27FC236}">
                <a16:creationId xmlns:a16="http://schemas.microsoft.com/office/drawing/2014/main" id="{0DD707E6-0FD2-2E4A-622A-E5A347C0147D}"/>
              </a:ext>
            </a:extLst>
          </p:cNvPr>
          <p:cNvPicPr>
            <a:picLocks noChangeAspect="1"/>
          </p:cNvPicPr>
          <p:nvPr/>
        </p:nvPicPr>
        <p:blipFill>
          <a:blip r:embed="rId3"/>
          <a:stretch>
            <a:fillRect/>
          </a:stretch>
        </p:blipFill>
        <p:spPr>
          <a:xfrm>
            <a:off x="946762" y="1424481"/>
            <a:ext cx="7250476" cy="2294538"/>
          </a:xfrm>
          <a:prstGeom prst="rect">
            <a:avLst/>
          </a:prstGeom>
        </p:spPr>
      </p:pic>
    </p:spTree>
    <p:extLst>
      <p:ext uri="{BB962C8B-B14F-4D97-AF65-F5344CB8AC3E}">
        <p14:creationId xmlns:p14="http://schemas.microsoft.com/office/powerpoint/2010/main" val="3247747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Text&#10;&#10;Description automatically generated">
            <a:extLst>
              <a:ext uri="{FF2B5EF4-FFF2-40B4-BE49-F238E27FC236}">
                <a16:creationId xmlns:a16="http://schemas.microsoft.com/office/drawing/2014/main" id="{95BC5B31-2667-2872-3D74-1D4274766663}"/>
              </a:ext>
            </a:extLst>
          </p:cNvPr>
          <p:cNvPicPr>
            <a:picLocks noChangeAspect="1"/>
          </p:cNvPicPr>
          <p:nvPr/>
        </p:nvPicPr>
        <p:blipFill>
          <a:blip r:embed="rId2"/>
          <a:stretch>
            <a:fillRect/>
          </a:stretch>
        </p:blipFill>
        <p:spPr>
          <a:xfrm>
            <a:off x="990600" y="296333"/>
            <a:ext cx="7394038" cy="4520304"/>
          </a:xfrm>
          <a:prstGeom prst="rect">
            <a:avLst/>
          </a:prstGeom>
        </p:spPr>
      </p:pic>
    </p:spTree>
    <p:extLst>
      <p:ext uri="{BB962C8B-B14F-4D97-AF65-F5344CB8AC3E}">
        <p14:creationId xmlns:p14="http://schemas.microsoft.com/office/powerpoint/2010/main" val="3216893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0" name="TextBox 59">
            <a:extLst>
              <a:ext uri="{FF2B5EF4-FFF2-40B4-BE49-F238E27FC236}">
                <a16:creationId xmlns:a16="http://schemas.microsoft.com/office/drawing/2014/main" id="{07B27B8C-1CAD-1D12-BC1F-A27120D2ED79}"/>
              </a:ext>
            </a:extLst>
          </p:cNvPr>
          <p:cNvSpPr txBox="1"/>
          <p:nvPr/>
        </p:nvSpPr>
        <p:spPr>
          <a:xfrm flipH="1">
            <a:off x="434599" y="282763"/>
            <a:ext cx="5672286" cy="461665"/>
          </a:xfrm>
          <a:prstGeom prst="rect">
            <a:avLst/>
          </a:prstGeom>
          <a:noFill/>
        </p:spPr>
        <p:txBody>
          <a:bodyPr wrap="square" rtlCol="0">
            <a:spAutoFit/>
          </a:bodyPr>
          <a:lstStyle/>
          <a:p>
            <a:pPr marL="571500" indent="-571500">
              <a:buFont typeface="Wingdings" panose="05000000000000000000" pitchFamily="2" charset="2"/>
              <a:buChar char="Ø"/>
            </a:pPr>
            <a:r>
              <a:rPr lang="en-IN" sz="2400" dirty="0">
                <a:solidFill>
                  <a:schemeClr val="dk1"/>
                </a:solidFill>
                <a:effectLst>
                  <a:outerShdw blurRad="38100" dist="38100" dir="2700000" algn="tl">
                    <a:srgbClr val="000000">
                      <a:alpha val="43137"/>
                    </a:srgbClr>
                  </a:outerShdw>
                </a:effectLst>
                <a:latin typeface="Lexend ExtraBold"/>
                <a:sym typeface="Lexend ExtraBold"/>
              </a:rPr>
              <a:t>Data Refresh (Graph):</a:t>
            </a:r>
          </a:p>
        </p:txBody>
      </p:sp>
      <p:sp>
        <p:nvSpPr>
          <p:cNvPr id="3" name="TextBox 2">
            <a:extLst>
              <a:ext uri="{FF2B5EF4-FFF2-40B4-BE49-F238E27FC236}">
                <a16:creationId xmlns:a16="http://schemas.microsoft.com/office/drawing/2014/main" id="{EA46CD57-F1B2-40BB-C187-0E1508E596A6}"/>
              </a:ext>
            </a:extLst>
          </p:cNvPr>
          <p:cNvSpPr txBox="1"/>
          <p:nvPr/>
        </p:nvSpPr>
        <p:spPr>
          <a:xfrm>
            <a:off x="433829" y="744428"/>
            <a:ext cx="8571378" cy="156966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N" sz="1600" dirty="0">
                <a:solidFill>
                  <a:srgbClr val="000000"/>
                </a:solidFill>
                <a:effectLst/>
                <a:latin typeface="Times New Roman" panose="02020603050405020304" pitchFamily="18" charset="0"/>
                <a:ea typeface="Calibri" panose="020F0502020204030204" pitchFamily="34" charset="0"/>
              </a:rPr>
              <a:t>We make use of the connect.py python script to kickstart the auto data refresh for graph data model in Gremlin API.</a:t>
            </a:r>
          </a:p>
          <a:p>
            <a:pPr marL="285750" indent="-285750">
              <a:buFont typeface="Arial" panose="020B0604020202020204" pitchFamily="34" charset="0"/>
              <a:buChar char="•"/>
              <a:defRPr/>
            </a:pPr>
            <a:r>
              <a:rPr lang="en-IN" sz="1600" dirty="0">
                <a:latin typeface="Times New Roman" panose="02020603050405020304" pitchFamily="18" charset="0"/>
                <a:ea typeface="Calibri" panose="020F0502020204030204" pitchFamily="34" charset="0"/>
              </a:rPr>
              <a:t>Graph data refresh function created using Azure Logic Apps integrates our data across cloud services and on-premises systems. The input is Azure Blob Storage, and the output is set to Azure Cosmos DB.</a:t>
            </a:r>
            <a:endParaRPr lang="en-US" sz="1600" dirty="0">
              <a:latin typeface="Times New Roman" panose="02020603050405020304" pitchFamily="18" charset="0"/>
              <a:ea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IN" sz="160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pic>
        <p:nvPicPr>
          <p:cNvPr id="4" name="Picture 3" descr="Graphical user interface, text&#10;&#10;Description automatically generated">
            <a:extLst>
              <a:ext uri="{FF2B5EF4-FFF2-40B4-BE49-F238E27FC236}">
                <a16:creationId xmlns:a16="http://schemas.microsoft.com/office/drawing/2014/main" id="{8DEB9379-1A4B-8EB1-7650-2833A4C5F0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0301" y="1882753"/>
            <a:ext cx="4882243" cy="2779055"/>
          </a:xfrm>
          <a:prstGeom prst="rect">
            <a:avLst/>
          </a:prstGeom>
          <a:noFill/>
          <a:ln>
            <a:noFill/>
          </a:ln>
        </p:spPr>
      </p:pic>
    </p:spTree>
    <p:extLst>
      <p:ext uri="{BB962C8B-B14F-4D97-AF65-F5344CB8AC3E}">
        <p14:creationId xmlns:p14="http://schemas.microsoft.com/office/powerpoint/2010/main" val="1583431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0848D147-3BF6-5961-BF74-3BE7B54AC18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4973" y="758071"/>
            <a:ext cx="5568081" cy="3150948"/>
          </a:xfrm>
          <a:prstGeom prst="rect">
            <a:avLst/>
          </a:prstGeom>
          <a:noFill/>
          <a:ln>
            <a:noFill/>
          </a:ln>
        </p:spPr>
      </p:pic>
    </p:spTree>
    <p:extLst>
      <p:ext uri="{BB962C8B-B14F-4D97-AF65-F5344CB8AC3E}">
        <p14:creationId xmlns:p14="http://schemas.microsoft.com/office/powerpoint/2010/main" val="4279187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F3E89D3-9799-98FE-90E1-FA94C1430330}"/>
              </a:ext>
            </a:extLst>
          </p:cNvPr>
          <p:cNvSpPr txBox="1"/>
          <p:nvPr/>
        </p:nvSpPr>
        <p:spPr>
          <a:xfrm>
            <a:off x="872067" y="541867"/>
            <a:ext cx="7196666" cy="307777"/>
          </a:xfrm>
          <a:prstGeom prst="rect">
            <a:avLst/>
          </a:prstGeom>
          <a:noFill/>
        </p:spPr>
        <p:txBody>
          <a:bodyPr wrap="square" rtlCol="0">
            <a:spAutoFit/>
          </a:bodyPr>
          <a:lstStyle/>
          <a:p>
            <a:r>
              <a:rPr lang="en-US" dirty="0"/>
              <a:t>Data loaded into cosmos </a:t>
            </a:r>
            <a:r>
              <a:rPr lang="en-US" dirty="0" err="1"/>
              <a:t>db</a:t>
            </a:r>
            <a:r>
              <a:rPr lang="en-US" dirty="0"/>
              <a:t> gremlin API</a:t>
            </a:r>
          </a:p>
        </p:txBody>
      </p:sp>
      <p:pic>
        <p:nvPicPr>
          <p:cNvPr id="16" name="Picture 15">
            <a:extLst>
              <a:ext uri="{FF2B5EF4-FFF2-40B4-BE49-F238E27FC236}">
                <a16:creationId xmlns:a16="http://schemas.microsoft.com/office/drawing/2014/main" id="{7CC9510B-A8AF-4E5C-900E-C69E65C094A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7975" y="999067"/>
            <a:ext cx="5677958" cy="3515148"/>
          </a:xfrm>
          <a:prstGeom prst="rect">
            <a:avLst/>
          </a:prstGeom>
          <a:noFill/>
          <a:ln>
            <a:noFill/>
          </a:ln>
        </p:spPr>
      </p:pic>
    </p:spTree>
    <p:extLst>
      <p:ext uri="{BB962C8B-B14F-4D97-AF65-F5344CB8AC3E}">
        <p14:creationId xmlns:p14="http://schemas.microsoft.com/office/powerpoint/2010/main" val="2438389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9447F80-D9F2-B4B8-8CC6-5D72D86EFFF6}"/>
              </a:ext>
            </a:extLst>
          </p:cNvPr>
          <p:cNvSpPr txBox="1"/>
          <p:nvPr/>
        </p:nvSpPr>
        <p:spPr>
          <a:xfrm>
            <a:off x="1007533" y="397934"/>
            <a:ext cx="6451600" cy="307777"/>
          </a:xfrm>
          <a:prstGeom prst="rect">
            <a:avLst/>
          </a:prstGeom>
          <a:noFill/>
        </p:spPr>
        <p:txBody>
          <a:bodyPr wrap="square" rtlCol="0">
            <a:spAutoFit/>
          </a:bodyPr>
          <a:lstStyle/>
          <a:p>
            <a:r>
              <a:rPr lang="en-US" dirty="0"/>
              <a:t>Graph data visualizations that we observed in Gremlin</a:t>
            </a:r>
          </a:p>
        </p:txBody>
      </p:sp>
      <p:pic>
        <p:nvPicPr>
          <p:cNvPr id="16" name="Picture 15" descr="Radar chart&#10;&#10;Description automatically generated with medium confidence">
            <a:extLst>
              <a:ext uri="{FF2B5EF4-FFF2-40B4-BE49-F238E27FC236}">
                <a16:creationId xmlns:a16="http://schemas.microsoft.com/office/drawing/2014/main" id="{A496B31E-276D-A105-0D6F-728EC7AE359E}"/>
              </a:ext>
            </a:extLst>
          </p:cNvPr>
          <p:cNvPicPr>
            <a:picLocks noChangeAspect="1"/>
          </p:cNvPicPr>
          <p:nvPr/>
        </p:nvPicPr>
        <p:blipFill>
          <a:blip r:embed="rId2"/>
          <a:stretch>
            <a:fillRect/>
          </a:stretch>
        </p:blipFill>
        <p:spPr>
          <a:xfrm>
            <a:off x="1227739" y="846028"/>
            <a:ext cx="2810864" cy="1718636"/>
          </a:xfrm>
          <a:prstGeom prst="rect">
            <a:avLst/>
          </a:prstGeom>
        </p:spPr>
      </p:pic>
      <p:pic>
        <p:nvPicPr>
          <p:cNvPr id="17" name="Picture 16" descr="Diagram&#10;&#10;Description automatically generated">
            <a:extLst>
              <a:ext uri="{FF2B5EF4-FFF2-40B4-BE49-F238E27FC236}">
                <a16:creationId xmlns:a16="http://schemas.microsoft.com/office/drawing/2014/main" id="{DF8BB2BD-E061-A728-DF43-0AAE9DCB95FF}"/>
              </a:ext>
            </a:extLst>
          </p:cNvPr>
          <p:cNvPicPr>
            <a:picLocks noChangeAspect="1"/>
          </p:cNvPicPr>
          <p:nvPr/>
        </p:nvPicPr>
        <p:blipFill>
          <a:blip r:embed="rId3"/>
          <a:stretch>
            <a:fillRect/>
          </a:stretch>
        </p:blipFill>
        <p:spPr>
          <a:xfrm>
            <a:off x="5105398" y="883731"/>
            <a:ext cx="3174087" cy="1680933"/>
          </a:xfrm>
          <a:prstGeom prst="rect">
            <a:avLst/>
          </a:prstGeom>
        </p:spPr>
      </p:pic>
      <p:pic>
        <p:nvPicPr>
          <p:cNvPr id="18" name="Picture 17" descr="Chart&#10;&#10;Description automatically generated">
            <a:extLst>
              <a:ext uri="{FF2B5EF4-FFF2-40B4-BE49-F238E27FC236}">
                <a16:creationId xmlns:a16="http://schemas.microsoft.com/office/drawing/2014/main" id="{E3B31299-1843-CDF6-3E27-D45F4AC73A3E}"/>
              </a:ext>
            </a:extLst>
          </p:cNvPr>
          <p:cNvPicPr>
            <a:picLocks noChangeAspect="1"/>
          </p:cNvPicPr>
          <p:nvPr/>
        </p:nvPicPr>
        <p:blipFill>
          <a:blip r:embed="rId4"/>
          <a:stretch>
            <a:fillRect/>
          </a:stretch>
        </p:blipFill>
        <p:spPr>
          <a:xfrm>
            <a:off x="3259779" y="2616540"/>
            <a:ext cx="2810864" cy="1988500"/>
          </a:xfrm>
          <a:prstGeom prst="rect">
            <a:avLst/>
          </a:prstGeom>
        </p:spPr>
      </p:pic>
    </p:spTree>
    <p:extLst>
      <p:ext uri="{BB962C8B-B14F-4D97-AF65-F5344CB8AC3E}">
        <p14:creationId xmlns:p14="http://schemas.microsoft.com/office/powerpoint/2010/main" val="3971645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0" name="TextBox 59">
            <a:extLst>
              <a:ext uri="{FF2B5EF4-FFF2-40B4-BE49-F238E27FC236}">
                <a16:creationId xmlns:a16="http://schemas.microsoft.com/office/drawing/2014/main" id="{07B27B8C-1CAD-1D12-BC1F-A27120D2ED79}"/>
              </a:ext>
            </a:extLst>
          </p:cNvPr>
          <p:cNvSpPr txBox="1"/>
          <p:nvPr/>
        </p:nvSpPr>
        <p:spPr>
          <a:xfrm flipH="1">
            <a:off x="434598" y="282763"/>
            <a:ext cx="6709151" cy="461665"/>
          </a:xfrm>
          <a:prstGeom prst="rect">
            <a:avLst/>
          </a:prstGeom>
          <a:noFill/>
        </p:spPr>
        <p:txBody>
          <a:bodyPr wrap="square" rtlCol="0">
            <a:spAutoFit/>
          </a:bodyPr>
          <a:lstStyle/>
          <a:p>
            <a:pPr marL="571500" indent="-571500">
              <a:buFont typeface="Wingdings" panose="05000000000000000000" pitchFamily="2" charset="2"/>
              <a:buChar char="Ø"/>
            </a:pPr>
            <a:r>
              <a:rPr lang="en-IN" sz="2400" dirty="0">
                <a:solidFill>
                  <a:schemeClr val="dk1"/>
                </a:solidFill>
                <a:effectLst>
                  <a:outerShdw blurRad="38100" dist="38100" dir="2700000" algn="tl">
                    <a:srgbClr val="000000">
                      <a:alpha val="43137"/>
                    </a:srgbClr>
                  </a:outerShdw>
                </a:effectLst>
                <a:latin typeface="Lexend ExtraBold"/>
                <a:sym typeface="Lexend ExtraBold"/>
              </a:rPr>
              <a:t>Data Refresh Code Test (Graph):</a:t>
            </a:r>
          </a:p>
        </p:txBody>
      </p:sp>
      <p:pic>
        <p:nvPicPr>
          <p:cNvPr id="2" name="Picture 1" descr="Text&#10;&#10;Description automatically generated">
            <a:extLst>
              <a:ext uri="{FF2B5EF4-FFF2-40B4-BE49-F238E27FC236}">
                <a16:creationId xmlns:a16="http://schemas.microsoft.com/office/drawing/2014/main" id="{B0F06B07-EA0A-3EA3-8BB4-0C48D6D743D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4790" y="1463525"/>
            <a:ext cx="4634420" cy="3010108"/>
          </a:xfrm>
          <a:prstGeom prst="rect">
            <a:avLst/>
          </a:prstGeom>
          <a:noFill/>
          <a:ln>
            <a:noFill/>
          </a:ln>
        </p:spPr>
      </p:pic>
      <p:sp>
        <p:nvSpPr>
          <p:cNvPr id="5" name="TextBox 4">
            <a:extLst>
              <a:ext uri="{FF2B5EF4-FFF2-40B4-BE49-F238E27FC236}">
                <a16:creationId xmlns:a16="http://schemas.microsoft.com/office/drawing/2014/main" id="{01F03608-7CCD-49FE-B2ED-11F7E282F25C}"/>
              </a:ext>
            </a:extLst>
          </p:cNvPr>
          <p:cNvSpPr txBox="1"/>
          <p:nvPr/>
        </p:nvSpPr>
        <p:spPr>
          <a:xfrm>
            <a:off x="434599" y="867539"/>
            <a:ext cx="857137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160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Code testing for the graph data model was successfully conducted and implemented.</a:t>
            </a:r>
          </a:p>
        </p:txBody>
      </p:sp>
    </p:spTree>
    <p:extLst>
      <p:ext uri="{BB962C8B-B14F-4D97-AF65-F5344CB8AC3E}">
        <p14:creationId xmlns:p14="http://schemas.microsoft.com/office/powerpoint/2010/main" val="1393419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71000"/>
            <a:lum/>
          </a:blip>
          <a:srcRect/>
          <a:stretch>
            <a:fillRect/>
          </a:stretch>
        </a:blipFill>
        <a:effectLst/>
      </p:bgPr>
    </p:bg>
    <p:spTree>
      <p:nvGrpSpPr>
        <p:cNvPr id="1" name="Shape 2149"/>
        <p:cNvGrpSpPr/>
        <p:nvPr/>
      </p:nvGrpSpPr>
      <p:grpSpPr>
        <a:xfrm>
          <a:off x="0" y="0"/>
          <a:ext cx="0" cy="0"/>
          <a:chOff x="0" y="0"/>
          <a:chExt cx="0" cy="0"/>
        </a:xfrm>
      </p:grpSpPr>
      <p:sp>
        <p:nvSpPr>
          <p:cNvPr id="4" name="TextBox 3">
            <a:extLst>
              <a:ext uri="{FF2B5EF4-FFF2-40B4-BE49-F238E27FC236}">
                <a16:creationId xmlns:a16="http://schemas.microsoft.com/office/drawing/2014/main" id="{226AFAC2-FD31-F226-41B8-60C4AD0AFBC1}"/>
              </a:ext>
            </a:extLst>
          </p:cNvPr>
          <p:cNvSpPr txBox="1"/>
          <p:nvPr/>
        </p:nvSpPr>
        <p:spPr>
          <a:xfrm flipH="1">
            <a:off x="558145" y="160886"/>
            <a:ext cx="3908803" cy="461665"/>
          </a:xfrm>
          <a:prstGeom prst="rect">
            <a:avLst/>
          </a:prstGeom>
          <a:noFill/>
        </p:spPr>
        <p:txBody>
          <a:bodyPr wrap="square" rtlCol="0">
            <a:spAutoFit/>
          </a:bodyPr>
          <a:lstStyle/>
          <a:p>
            <a:pPr marL="571500" indent="-571500">
              <a:buFont typeface="Wingdings" panose="05000000000000000000" pitchFamily="2" charset="2"/>
              <a:buChar char="Ø"/>
            </a:pPr>
            <a:r>
              <a:rPr lang="en-IN" sz="2400" dirty="0">
                <a:solidFill>
                  <a:schemeClr val="dk1"/>
                </a:solidFill>
                <a:effectLst>
                  <a:outerShdw blurRad="38100" dist="38100" dir="2700000" algn="tl">
                    <a:srgbClr val="000000">
                      <a:alpha val="43137"/>
                    </a:srgbClr>
                  </a:outerShdw>
                </a:effectLst>
                <a:latin typeface="Lexend ExtraBold"/>
                <a:sym typeface="Lexend ExtraBold"/>
              </a:rPr>
              <a:t>Visualizations:</a:t>
            </a:r>
          </a:p>
        </p:txBody>
      </p:sp>
      <p:sp>
        <p:nvSpPr>
          <p:cNvPr id="3" name="TextBox 2">
            <a:extLst>
              <a:ext uri="{FF2B5EF4-FFF2-40B4-BE49-F238E27FC236}">
                <a16:creationId xmlns:a16="http://schemas.microsoft.com/office/drawing/2014/main" id="{FDE9A0E7-EA93-42FF-0B28-8DCEE0738004}"/>
              </a:ext>
            </a:extLst>
          </p:cNvPr>
          <p:cNvSpPr txBox="1"/>
          <p:nvPr/>
        </p:nvSpPr>
        <p:spPr>
          <a:xfrm>
            <a:off x="1054153" y="906449"/>
            <a:ext cx="6825590" cy="307777"/>
          </a:xfrm>
          <a:prstGeom prst="rect">
            <a:avLst/>
          </a:prstGeom>
          <a:noFill/>
        </p:spPr>
        <p:txBody>
          <a:bodyPr wrap="square" rtlCol="0">
            <a:spAutoFit/>
          </a:bodyPr>
          <a:lstStyle/>
          <a:p>
            <a:r>
              <a:rPr lang="en-US" dirty="0"/>
              <a:t>Performed Visualizations and generated a dashboard using Power BI</a:t>
            </a:r>
          </a:p>
        </p:txBody>
      </p:sp>
      <p:pic>
        <p:nvPicPr>
          <p:cNvPr id="5" name="Picture 4">
            <a:extLst>
              <a:ext uri="{FF2B5EF4-FFF2-40B4-BE49-F238E27FC236}">
                <a16:creationId xmlns:a16="http://schemas.microsoft.com/office/drawing/2014/main" id="{985B3EB9-D197-CADD-DE77-134533BBE73D}"/>
              </a:ext>
            </a:extLst>
          </p:cNvPr>
          <p:cNvPicPr>
            <a:picLocks noChangeAspect="1"/>
          </p:cNvPicPr>
          <p:nvPr/>
        </p:nvPicPr>
        <p:blipFill>
          <a:blip r:embed="rId4"/>
          <a:stretch>
            <a:fillRect/>
          </a:stretch>
        </p:blipFill>
        <p:spPr>
          <a:xfrm>
            <a:off x="1147286" y="1222693"/>
            <a:ext cx="6426199" cy="361297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F65FA-7D8E-7B78-B88D-7E08CDEBCBD3}"/>
              </a:ext>
            </a:extLst>
          </p:cNvPr>
          <p:cNvSpPr>
            <a:spLocks noGrp="1"/>
          </p:cNvSpPr>
          <p:nvPr>
            <p:ph type="title"/>
          </p:nvPr>
        </p:nvSpPr>
        <p:spPr/>
        <p:txBody>
          <a:bodyPr/>
          <a:lstStyle/>
          <a:p>
            <a:r>
              <a:rPr lang="en-US" dirty="0"/>
              <a:t>Dashboard</a:t>
            </a:r>
          </a:p>
        </p:txBody>
      </p:sp>
      <p:pic>
        <p:nvPicPr>
          <p:cNvPr id="4" name="Picture 3">
            <a:extLst>
              <a:ext uri="{FF2B5EF4-FFF2-40B4-BE49-F238E27FC236}">
                <a16:creationId xmlns:a16="http://schemas.microsoft.com/office/drawing/2014/main" id="{C9855923-9077-2019-B2A0-D9EC2A4E2CF7}"/>
              </a:ext>
            </a:extLst>
          </p:cNvPr>
          <p:cNvPicPr>
            <a:picLocks noChangeAspect="1"/>
          </p:cNvPicPr>
          <p:nvPr/>
        </p:nvPicPr>
        <p:blipFill>
          <a:blip r:embed="rId2"/>
          <a:stretch>
            <a:fillRect/>
          </a:stretch>
        </p:blipFill>
        <p:spPr>
          <a:xfrm>
            <a:off x="1811818" y="1278466"/>
            <a:ext cx="5520363" cy="3283259"/>
          </a:xfrm>
          <a:prstGeom prst="rect">
            <a:avLst/>
          </a:prstGeom>
        </p:spPr>
      </p:pic>
    </p:spTree>
    <p:extLst>
      <p:ext uri="{BB962C8B-B14F-4D97-AF65-F5344CB8AC3E}">
        <p14:creationId xmlns:p14="http://schemas.microsoft.com/office/powerpoint/2010/main" val="4068801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18000"/>
            <a:lum/>
          </a:blip>
          <a:srcRect/>
          <a:stretch>
            <a:fillRect/>
          </a:stretch>
        </a:blipFill>
        <a:effectLst/>
      </p:bgPr>
    </p:bg>
    <p:spTree>
      <p:nvGrpSpPr>
        <p:cNvPr id="1" name="Shape 900"/>
        <p:cNvGrpSpPr/>
        <p:nvPr/>
      </p:nvGrpSpPr>
      <p:grpSpPr>
        <a:xfrm>
          <a:off x="0" y="0"/>
          <a:ext cx="0" cy="0"/>
          <a:chOff x="0" y="0"/>
          <a:chExt cx="0" cy="0"/>
        </a:xfrm>
      </p:grpSpPr>
      <p:sp>
        <p:nvSpPr>
          <p:cNvPr id="10" name="TextBox 9">
            <a:extLst>
              <a:ext uri="{FF2B5EF4-FFF2-40B4-BE49-F238E27FC236}">
                <a16:creationId xmlns:a16="http://schemas.microsoft.com/office/drawing/2014/main" id="{9AD50595-8D0C-C56A-8D07-4FE2BA769598}"/>
              </a:ext>
            </a:extLst>
          </p:cNvPr>
          <p:cNvSpPr txBox="1"/>
          <p:nvPr/>
        </p:nvSpPr>
        <p:spPr>
          <a:xfrm>
            <a:off x="433829" y="744428"/>
            <a:ext cx="8276341" cy="329320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IN" sz="160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160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Instacart, a popular online groceries delivery service, is operational in 5500+ cities in USA and Canada with 600+ partners serving</a:t>
            </a:r>
            <a:r>
              <a:rPr lang="en-IN" sz="1600" dirty="0">
                <a:latin typeface="Times New Roman" panose="02020603050405020304" pitchFamily="18" charset="0"/>
                <a:cs typeface="Times New Roman" panose="02020603050405020304" pitchFamily="18" charset="0"/>
              </a:rPr>
              <a:t> </a:t>
            </a:r>
            <a:r>
              <a:rPr kumimoji="0" lang="en-IN" sz="160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9.6 million users, as of 2023.</a:t>
            </a:r>
          </a:p>
          <a:p>
            <a:pPr marR="0" lvl="0" algn="l" defTabSz="914400" rtl="0" eaLnBrk="1" fontAlgn="auto" latinLnBrk="0" hangingPunct="1">
              <a:lnSpc>
                <a:spcPct val="100000"/>
              </a:lnSpc>
              <a:spcBef>
                <a:spcPts val="0"/>
              </a:spcBef>
              <a:spcAft>
                <a:spcPts val="0"/>
              </a:spcAft>
              <a:buClr>
                <a:srgbClr val="000000"/>
              </a:buClr>
              <a:buSzTx/>
              <a:tabLst/>
              <a:defRPr/>
            </a:pPr>
            <a:endParaRPr lang="en-IN" sz="1600" dirty="0">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160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In this project, we propose the development of an Instacart Market Basket Analysis and Recommendation System using a globally distributed, Multi-model NoSQL Database System Azure Cosmos DB.</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IN" sz="160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160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This system will </a:t>
            </a:r>
            <a:r>
              <a:rPr kumimoji="0" lang="en-IN" sz="160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analyze</a:t>
            </a:r>
            <a:r>
              <a:rPr kumimoji="0" lang="en-IN" sz="160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customer purchase history and recommend products based on their purchase history and suggest similar preferences.</a:t>
            </a:r>
          </a:p>
          <a:p>
            <a:pPr marR="0" lvl="0" algn="l" defTabSz="914400" rtl="0" eaLnBrk="1" fontAlgn="auto" latinLnBrk="0" hangingPunct="1">
              <a:lnSpc>
                <a:spcPct val="100000"/>
              </a:lnSpc>
              <a:spcBef>
                <a:spcPts val="0"/>
              </a:spcBef>
              <a:spcAft>
                <a:spcPts val="0"/>
              </a:spcAft>
              <a:buClr>
                <a:srgbClr val="000000"/>
              </a:buClr>
              <a:buSzTx/>
              <a:tabLst/>
              <a:defRPr/>
            </a:pPr>
            <a:endParaRPr lang="en-IN" sz="1600" dirty="0">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160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Here, we are aiming to leverage the multi-model nature of Azure Cosmos DB and explore its graph functionalities to gain insights</a:t>
            </a:r>
            <a:r>
              <a:rPr lang="en-IN" sz="1600" dirty="0">
                <a:latin typeface="Times New Roman" panose="02020603050405020304" pitchFamily="18" charset="0"/>
                <a:cs typeface="Times New Roman" panose="02020603050405020304" pitchFamily="18" charset="0"/>
              </a:rPr>
              <a:t> on </a:t>
            </a:r>
            <a:r>
              <a:rPr lang="en-US" sz="1600" dirty="0">
                <a:latin typeface="Times New Roman" panose="02020603050405020304" pitchFamily="18" charset="0"/>
                <a:cs typeface="Times New Roman" panose="02020603050405020304" pitchFamily="18" charset="0"/>
              </a:rPr>
              <a:t>relationships between products, and their location. </a:t>
            </a:r>
            <a:endParaRPr kumimoji="0" lang="en-IN" sz="160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014" name="TextBox 1013">
            <a:extLst>
              <a:ext uri="{FF2B5EF4-FFF2-40B4-BE49-F238E27FC236}">
                <a16:creationId xmlns:a16="http://schemas.microsoft.com/office/drawing/2014/main" id="{B715A302-B92D-64ED-7CC9-E5AFC2E1140A}"/>
              </a:ext>
            </a:extLst>
          </p:cNvPr>
          <p:cNvSpPr txBox="1"/>
          <p:nvPr/>
        </p:nvSpPr>
        <p:spPr>
          <a:xfrm flipH="1">
            <a:off x="434600" y="282763"/>
            <a:ext cx="4137399" cy="461665"/>
          </a:xfrm>
          <a:prstGeom prst="rect">
            <a:avLst/>
          </a:prstGeom>
          <a:noFill/>
        </p:spPr>
        <p:txBody>
          <a:bodyPr wrap="square" rtlCol="0">
            <a:spAutoFit/>
          </a:bodyPr>
          <a:lstStyle/>
          <a:p>
            <a:pPr marL="571500" indent="-571500">
              <a:buFont typeface="Wingdings" panose="05000000000000000000" pitchFamily="2" charset="2"/>
              <a:buChar char="Ø"/>
            </a:pPr>
            <a:r>
              <a:rPr lang="en-IN" sz="2400" dirty="0">
                <a:solidFill>
                  <a:schemeClr val="dk1"/>
                </a:solidFill>
                <a:effectLst>
                  <a:outerShdw blurRad="38100" dist="38100" dir="2700000" algn="tl">
                    <a:srgbClr val="000000">
                      <a:alpha val="43137"/>
                    </a:srgbClr>
                  </a:outerShdw>
                </a:effectLst>
                <a:latin typeface="Lexend ExtraBold"/>
                <a:sym typeface="Lexend ExtraBold"/>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62000"/>
            <a:lum/>
          </a:blip>
          <a:srcRect/>
          <a:stretch>
            <a:fillRect t="-6000" r="-1000" b="-10000"/>
          </a:stretch>
        </a:blipFill>
        <a:effectLst/>
      </p:bgPr>
    </p:bg>
    <p:spTree>
      <p:nvGrpSpPr>
        <p:cNvPr id="1" name="Shape 1303"/>
        <p:cNvGrpSpPr/>
        <p:nvPr/>
      </p:nvGrpSpPr>
      <p:grpSpPr>
        <a:xfrm>
          <a:off x="0" y="0"/>
          <a:ext cx="0" cy="0"/>
          <a:chOff x="0" y="0"/>
          <a:chExt cx="0" cy="0"/>
        </a:xfrm>
      </p:grpSpPr>
      <p:sp>
        <p:nvSpPr>
          <p:cNvPr id="3" name="TextBox 2">
            <a:extLst>
              <a:ext uri="{FF2B5EF4-FFF2-40B4-BE49-F238E27FC236}">
                <a16:creationId xmlns:a16="http://schemas.microsoft.com/office/drawing/2014/main" id="{7994DF5D-B2A6-AA9B-5B09-AC81DAFC758B}"/>
              </a:ext>
            </a:extLst>
          </p:cNvPr>
          <p:cNvSpPr txBox="1"/>
          <p:nvPr/>
        </p:nvSpPr>
        <p:spPr>
          <a:xfrm flipH="1">
            <a:off x="694859" y="227246"/>
            <a:ext cx="5839868" cy="461665"/>
          </a:xfrm>
          <a:prstGeom prst="rect">
            <a:avLst/>
          </a:prstGeom>
          <a:noFill/>
        </p:spPr>
        <p:txBody>
          <a:bodyPr wrap="square" rtlCol="0">
            <a:spAutoFit/>
          </a:bodyPr>
          <a:lstStyle/>
          <a:p>
            <a:pPr marL="571500" indent="-571500">
              <a:buFont typeface="Wingdings" panose="05000000000000000000" pitchFamily="2" charset="2"/>
              <a:buChar char="Ø"/>
            </a:pPr>
            <a:r>
              <a:rPr lang="en-IN" sz="2400" dirty="0">
                <a:solidFill>
                  <a:schemeClr val="dk1"/>
                </a:solidFill>
                <a:effectLst>
                  <a:outerShdw blurRad="38100" dist="38100" dir="2700000" algn="tl">
                    <a:srgbClr val="000000">
                      <a:alpha val="43137"/>
                    </a:srgbClr>
                  </a:outerShdw>
                </a:effectLst>
                <a:latin typeface="Lexend ExtraBold"/>
                <a:sym typeface="Lexend ExtraBold"/>
              </a:rPr>
              <a:t>Individual Visualizations:</a:t>
            </a:r>
          </a:p>
        </p:txBody>
      </p:sp>
      <p:pic>
        <p:nvPicPr>
          <p:cNvPr id="2" name="Picture 1">
            <a:extLst>
              <a:ext uri="{FF2B5EF4-FFF2-40B4-BE49-F238E27FC236}">
                <a16:creationId xmlns:a16="http://schemas.microsoft.com/office/drawing/2014/main" id="{0EF92B32-D236-6BD1-C44C-85B0CC9E1A07}"/>
              </a:ext>
            </a:extLst>
          </p:cNvPr>
          <p:cNvPicPr>
            <a:picLocks noChangeAspect="1"/>
          </p:cNvPicPr>
          <p:nvPr/>
        </p:nvPicPr>
        <p:blipFill>
          <a:blip r:embed="rId4"/>
          <a:stretch>
            <a:fillRect/>
          </a:stretch>
        </p:blipFill>
        <p:spPr>
          <a:xfrm>
            <a:off x="798368" y="821267"/>
            <a:ext cx="7316871" cy="385233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bar chart&#10;&#10;Description automatically generated">
            <a:extLst>
              <a:ext uri="{FF2B5EF4-FFF2-40B4-BE49-F238E27FC236}">
                <a16:creationId xmlns:a16="http://schemas.microsoft.com/office/drawing/2014/main" id="{ABD7E767-A805-A12D-12F2-9AC96C531ECA}"/>
              </a:ext>
            </a:extLst>
          </p:cNvPr>
          <p:cNvPicPr>
            <a:picLocks noChangeAspect="1"/>
          </p:cNvPicPr>
          <p:nvPr/>
        </p:nvPicPr>
        <p:blipFill>
          <a:blip r:embed="rId2"/>
          <a:stretch>
            <a:fillRect/>
          </a:stretch>
        </p:blipFill>
        <p:spPr>
          <a:xfrm>
            <a:off x="828167" y="194734"/>
            <a:ext cx="7195763" cy="4226172"/>
          </a:xfrm>
          <a:prstGeom prst="rect">
            <a:avLst/>
          </a:prstGeom>
        </p:spPr>
      </p:pic>
    </p:spTree>
    <p:extLst>
      <p:ext uri="{BB962C8B-B14F-4D97-AF65-F5344CB8AC3E}">
        <p14:creationId xmlns:p14="http://schemas.microsoft.com/office/powerpoint/2010/main" val="4168515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bar chart, funnel chart&#10;&#10;Description automatically generated">
            <a:extLst>
              <a:ext uri="{FF2B5EF4-FFF2-40B4-BE49-F238E27FC236}">
                <a16:creationId xmlns:a16="http://schemas.microsoft.com/office/drawing/2014/main" id="{760E516A-7448-E9DA-5CE4-29B9A8E53940}"/>
              </a:ext>
            </a:extLst>
          </p:cNvPr>
          <p:cNvPicPr>
            <a:picLocks noChangeAspect="1"/>
          </p:cNvPicPr>
          <p:nvPr/>
        </p:nvPicPr>
        <p:blipFill>
          <a:blip r:embed="rId2"/>
          <a:stretch>
            <a:fillRect/>
          </a:stretch>
        </p:blipFill>
        <p:spPr>
          <a:xfrm>
            <a:off x="718101" y="220133"/>
            <a:ext cx="7409899" cy="4166906"/>
          </a:xfrm>
          <a:prstGeom prst="rect">
            <a:avLst/>
          </a:prstGeom>
        </p:spPr>
      </p:pic>
    </p:spTree>
    <p:extLst>
      <p:ext uri="{BB962C8B-B14F-4D97-AF65-F5344CB8AC3E}">
        <p14:creationId xmlns:p14="http://schemas.microsoft.com/office/powerpoint/2010/main" val="2600798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bar chart, funnel chart&#10;&#10;Description automatically generated">
            <a:extLst>
              <a:ext uri="{FF2B5EF4-FFF2-40B4-BE49-F238E27FC236}">
                <a16:creationId xmlns:a16="http://schemas.microsoft.com/office/drawing/2014/main" id="{BAAC7378-62DD-6822-55B7-AB74108F7914}"/>
              </a:ext>
            </a:extLst>
          </p:cNvPr>
          <p:cNvPicPr>
            <a:picLocks noChangeAspect="1"/>
          </p:cNvPicPr>
          <p:nvPr/>
        </p:nvPicPr>
        <p:blipFill>
          <a:blip r:embed="rId2"/>
          <a:stretch>
            <a:fillRect/>
          </a:stretch>
        </p:blipFill>
        <p:spPr>
          <a:xfrm>
            <a:off x="963634" y="245533"/>
            <a:ext cx="6825700" cy="4008829"/>
          </a:xfrm>
          <a:prstGeom prst="rect">
            <a:avLst/>
          </a:prstGeom>
        </p:spPr>
      </p:pic>
    </p:spTree>
    <p:extLst>
      <p:ext uri="{BB962C8B-B14F-4D97-AF65-F5344CB8AC3E}">
        <p14:creationId xmlns:p14="http://schemas.microsoft.com/office/powerpoint/2010/main" val="2933913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bar chart, histogram&#10;&#10;Description automatically generated">
            <a:extLst>
              <a:ext uri="{FF2B5EF4-FFF2-40B4-BE49-F238E27FC236}">
                <a16:creationId xmlns:a16="http://schemas.microsoft.com/office/drawing/2014/main" id="{D9408B28-24D9-F617-DB1D-2729C4569FBB}"/>
              </a:ext>
            </a:extLst>
          </p:cNvPr>
          <p:cNvPicPr>
            <a:picLocks noChangeAspect="1"/>
          </p:cNvPicPr>
          <p:nvPr/>
        </p:nvPicPr>
        <p:blipFill>
          <a:blip r:embed="rId2"/>
          <a:stretch>
            <a:fillRect/>
          </a:stretch>
        </p:blipFill>
        <p:spPr>
          <a:xfrm>
            <a:off x="1256517" y="330200"/>
            <a:ext cx="6630966" cy="3894459"/>
          </a:xfrm>
          <a:prstGeom prst="rect">
            <a:avLst/>
          </a:prstGeom>
        </p:spPr>
      </p:pic>
    </p:spTree>
    <p:extLst>
      <p:ext uri="{BB962C8B-B14F-4D97-AF65-F5344CB8AC3E}">
        <p14:creationId xmlns:p14="http://schemas.microsoft.com/office/powerpoint/2010/main" val="2561168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6D54239C-3542-0143-0A17-E55F3F5D6A73}"/>
              </a:ext>
            </a:extLst>
          </p:cNvPr>
          <p:cNvPicPr>
            <a:picLocks noChangeAspect="1"/>
          </p:cNvPicPr>
          <p:nvPr/>
        </p:nvPicPr>
        <p:blipFill>
          <a:blip r:embed="rId3"/>
          <a:stretch>
            <a:fillRect/>
          </a:stretch>
        </p:blipFill>
        <p:spPr>
          <a:xfrm>
            <a:off x="912834" y="270934"/>
            <a:ext cx="6495500" cy="3814898"/>
          </a:xfrm>
          <a:prstGeom prst="rect">
            <a:avLst/>
          </a:prstGeom>
        </p:spPr>
      </p:pic>
    </p:spTree>
    <p:extLst>
      <p:ext uri="{BB962C8B-B14F-4D97-AF65-F5344CB8AC3E}">
        <p14:creationId xmlns:p14="http://schemas.microsoft.com/office/powerpoint/2010/main" val="4227156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pic>
        <p:nvPicPr>
          <p:cNvPr id="7" name="Picture 6" descr="Chart, treemap chart&#10;&#10;Description automatically generated">
            <a:extLst>
              <a:ext uri="{FF2B5EF4-FFF2-40B4-BE49-F238E27FC236}">
                <a16:creationId xmlns:a16="http://schemas.microsoft.com/office/drawing/2014/main" id="{FB28F17D-06E8-49A6-1B14-F80B68CC8E9F}"/>
              </a:ext>
            </a:extLst>
          </p:cNvPr>
          <p:cNvPicPr>
            <a:picLocks noChangeAspect="1"/>
          </p:cNvPicPr>
          <p:nvPr/>
        </p:nvPicPr>
        <p:blipFill>
          <a:blip r:embed="rId3"/>
          <a:stretch>
            <a:fillRect/>
          </a:stretch>
        </p:blipFill>
        <p:spPr>
          <a:xfrm>
            <a:off x="1448710" y="223962"/>
            <a:ext cx="5959480" cy="4214054"/>
          </a:xfrm>
          <a:prstGeom prst="rect">
            <a:avLst/>
          </a:prstGeom>
        </p:spPr>
      </p:pic>
    </p:spTree>
    <p:extLst>
      <p:ext uri="{BB962C8B-B14F-4D97-AF65-F5344CB8AC3E}">
        <p14:creationId xmlns:p14="http://schemas.microsoft.com/office/powerpoint/2010/main" val="882795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4"/>
        <p:cNvGrpSpPr/>
        <p:nvPr/>
      </p:nvGrpSpPr>
      <p:grpSpPr>
        <a:xfrm>
          <a:off x="0" y="0"/>
          <a:ext cx="0" cy="0"/>
          <a:chOff x="0" y="0"/>
          <a:chExt cx="0" cy="0"/>
        </a:xfrm>
      </p:grpSpPr>
      <p:sp>
        <p:nvSpPr>
          <p:cNvPr id="2075" name="Google Shape;2075;p65"/>
          <p:cNvSpPr/>
          <p:nvPr/>
        </p:nvSpPr>
        <p:spPr>
          <a:xfrm>
            <a:off x="3727451" y="1590125"/>
            <a:ext cx="667200" cy="6672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5"/>
          <p:cNvSpPr/>
          <p:nvPr/>
        </p:nvSpPr>
        <p:spPr>
          <a:xfrm>
            <a:off x="4749358" y="1590125"/>
            <a:ext cx="667200" cy="6672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5"/>
          <p:cNvSpPr/>
          <p:nvPr/>
        </p:nvSpPr>
        <p:spPr>
          <a:xfrm>
            <a:off x="3727451" y="3453309"/>
            <a:ext cx="667200" cy="6672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p:cNvSpPr/>
          <p:nvPr/>
        </p:nvSpPr>
        <p:spPr>
          <a:xfrm>
            <a:off x="4749358" y="3453309"/>
            <a:ext cx="667200" cy="6672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5"/>
          <p:cNvSpPr/>
          <p:nvPr/>
        </p:nvSpPr>
        <p:spPr>
          <a:xfrm>
            <a:off x="3334938" y="2521717"/>
            <a:ext cx="667200" cy="6672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5"/>
          <p:cNvSpPr/>
          <p:nvPr/>
        </p:nvSpPr>
        <p:spPr>
          <a:xfrm>
            <a:off x="5141872" y="2521717"/>
            <a:ext cx="667200" cy="667200"/>
          </a:xfrm>
          <a:prstGeom prst="roundRect">
            <a:avLst>
              <a:gd name="adj" fmla="val 67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5"/>
          <p:cNvSpPr txBox="1"/>
          <p:nvPr/>
        </p:nvSpPr>
        <p:spPr>
          <a:xfrm>
            <a:off x="714447" y="1042522"/>
            <a:ext cx="2494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dk1"/>
                </a:solidFill>
                <a:latin typeface="Lexend ExtraBold"/>
                <a:ea typeface="Lexend ExtraBold"/>
                <a:cs typeface="Lexend ExtraBold"/>
                <a:sym typeface="Lexend ExtraBold"/>
              </a:rPr>
              <a:t>Integration</a:t>
            </a:r>
            <a:endParaRPr sz="1800" dirty="0">
              <a:solidFill>
                <a:schemeClr val="dk1"/>
              </a:solidFill>
              <a:latin typeface="Lexend ExtraBold"/>
              <a:ea typeface="Lexend ExtraBold"/>
              <a:cs typeface="Lexend ExtraBold"/>
              <a:sym typeface="Lexend ExtraBold"/>
            </a:endParaRPr>
          </a:p>
        </p:txBody>
      </p:sp>
      <p:sp>
        <p:nvSpPr>
          <p:cNvPr id="2083" name="Google Shape;2083;p65"/>
          <p:cNvSpPr txBox="1"/>
          <p:nvPr/>
        </p:nvSpPr>
        <p:spPr>
          <a:xfrm>
            <a:off x="720012" y="2409376"/>
            <a:ext cx="2494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000" dirty="0">
              <a:solidFill>
                <a:schemeClr val="dk1"/>
              </a:solidFill>
              <a:latin typeface="Lexend ExtraBold"/>
              <a:ea typeface="Lexend ExtraBold"/>
              <a:cs typeface="Lexend ExtraBold"/>
              <a:sym typeface="Lexend ExtraBold"/>
            </a:endParaRPr>
          </a:p>
        </p:txBody>
      </p:sp>
      <p:sp>
        <p:nvSpPr>
          <p:cNvPr id="2086" name="Google Shape;2086;p65"/>
          <p:cNvSpPr txBox="1"/>
          <p:nvPr/>
        </p:nvSpPr>
        <p:spPr>
          <a:xfrm>
            <a:off x="720012" y="2758346"/>
            <a:ext cx="2494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DM Sans"/>
              <a:ea typeface="DM Sans"/>
              <a:cs typeface="DM Sans"/>
              <a:sym typeface="DM Sans"/>
            </a:endParaRPr>
          </a:p>
        </p:txBody>
      </p:sp>
      <p:sp>
        <p:nvSpPr>
          <p:cNvPr id="2087" name="Google Shape;2087;p65"/>
          <p:cNvSpPr txBox="1"/>
          <p:nvPr/>
        </p:nvSpPr>
        <p:spPr>
          <a:xfrm>
            <a:off x="688944" y="1500922"/>
            <a:ext cx="2494200" cy="1460967"/>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SzPts val="1100"/>
              <a:buFont typeface="Arial"/>
              <a:buNone/>
            </a:pPr>
            <a:r>
              <a:rPr lang="en-IN" sz="1600" dirty="0">
                <a:solidFill>
                  <a:schemeClr val="dk1"/>
                </a:solidFill>
                <a:latin typeface="Times New Roman" panose="02020603050405020304" pitchFamily="18" charset="0"/>
                <a:ea typeface="Roboto"/>
                <a:cs typeface="Times New Roman" panose="02020603050405020304" pitchFamily="18" charset="0"/>
                <a:sym typeface="Roboto"/>
              </a:rPr>
              <a:t>Integration of Document and Graph Data Models: Using Azure Synapse (exploring other options as well)</a:t>
            </a:r>
          </a:p>
        </p:txBody>
      </p:sp>
      <p:sp>
        <p:nvSpPr>
          <p:cNvPr id="2090" name="Google Shape;2090;p65"/>
          <p:cNvSpPr txBox="1"/>
          <p:nvPr/>
        </p:nvSpPr>
        <p:spPr>
          <a:xfrm>
            <a:off x="654674" y="3091867"/>
            <a:ext cx="2342843"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dk1"/>
                </a:solidFill>
                <a:latin typeface="Lexend ExtraBold"/>
                <a:ea typeface="Lexend ExtraBold"/>
                <a:cs typeface="Lexend ExtraBold"/>
                <a:sym typeface="Lexend ExtraBold"/>
              </a:rPr>
              <a:t>Machine Learning</a:t>
            </a:r>
            <a:endParaRPr sz="1800" dirty="0">
              <a:solidFill>
                <a:schemeClr val="dk1"/>
              </a:solidFill>
              <a:latin typeface="Lexend ExtraBold"/>
              <a:ea typeface="Lexend ExtraBold"/>
              <a:cs typeface="Lexend ExtraBold"/>
              <a:sym typeface="Lexend ExtraBold"/>
            </a:endParaRPr>
          </a:p>
        </p:txBody>
      </p:sp>
      <p:sp>
        <p:nvSpPr>
          <p:cNvPr id="2092" name="Google Shape;2092;p65"/>
          <p:cNvSpPr txBox="1"/>
          <p:nvPr/>
        </p:nvSpPr>
        <p:spPr>
          <a:xfrm>
            <a:off x="688944" y="3487020"/>
            <a:ext cx="2494200" cy="1155390"/>
          </a:xfrm>
          <a:prstGeom prst="rect">
            <a:avLst/>
          </a:prstGeom>
          <a:noFill/>
          <a:ln>
            <a:noFill/>
          </a:ln>
        </p:spPr>
        <p:txBody>
          <a:bodyPr spcFirstLastPara="1" wrap="square" lIns="91425" tIns="91425" rIns="91425" bIns="91425" anchor="t" anchorCtr="0">
            <a:noAutofit/>
          </a:bodyPr>
          <a:lstStyle/>
          <a:p>
            <a:pPr>
              <a:buSzPts val="1100"/>
            </a:pPr>
            <a:r>
              <a:rPr lang="en-US" sz="1600" dirty="0">
                <a:solidFill>
                  <a:schemeClr val="dk1"/>
                </a:solidFill>
                <a:latin typeface="Times New Roman" panose="02020603050405020304" pitchFamily="18" charset="0"/>
                <a:ea typeface="Roboto"/>
                <a:cs typeface="Times New Roman" panose="02020603050405020304" pitchFamily="18" charset="0"/>
                <a:sym typeface="DM Sans"/>
              </a:rPr>
              <a:t>Using dedicated SQL Pools to store, train, and test data to build ML models for better recommendations</a:t>
            </a:r>
            <a:endParaRPr sz="1600" dirty="0">
              <a:solidFill>
                <a:schemeClr val="dk1"/>
              </a:solidFill>
              <a:latin typeface="Times New Roman" panose="02020603050405020304" pitchFamily="18" charset="0"/>
              <a:ea typeface="Roboto"/>
              <a:cs typeface="Times New Roman" panose="02020603050405020304" pitchFamily="18" charset="0"/>
              <a:sym typeface="DM Sans"/>
            </a:endParaRPr>
          </a:p>
        </p:txBody>
      </p:sp>
      <p:grpSp>
        <p:nvGrpSpPr>
          <p:cNvPr id="2094" name="Google Shape;2094;p65"/>
          <p:cNvGrpSpPr/>
          <p:nvPr/>
        </p:nvGrpSpPr>
        <p:grpSpPr>
          <a:xfrm>
            <a:off x="3920868" y="1804642"/>
            <a:ext cx="279727" cy="238111"/>
            <a:chOff x="5645200" y="879425"/>
            <a:chExt cx="478575" cy="407375"/>
          </a:xfrm>
        </p:grpSpPr>
        <p:sp>
          <p:nvSpPr>
            <p:cNvPr id="2095" name="Google Shape;2095;p65"/>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96" name="Google Shape;2096;p65"/>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97" name="Google Shape;2097;p65"/>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98" name="Google Shape;2098;p65"/>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99" name="Google Shape;2099;p65"/>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00" name="Google Shape;2100;p65"/>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101" name="Google Shape;2101;p65"/>
          <p:cNvSpPr/>
          <p:nvPr/>
        </p:nvSpPr>
        <p:spPr>
          <a:xfrm>
            <a:off x="4238409" y="2521717"/>
            <a:ext cx="667200" cy="667200"/>
          </a:xfrm>
          <a:prstGeom prst="roundRect">
            <a:avLst>
              <a:gd name="adj" fmla="val 675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02" name="Google Shape;2102;p65"/>
          <p:cNvCxnSpPr>
            <a:stCxn id="2101" idx="1"/>
            <a:endCxn id="2079" idx="3"/>
          </p:cNvCxnSpPr>
          <p:nvPr/>
        </p:nvCxnSpPr>
        <p:spPr>
          <a:xfrm rot="10800000">
            <a:off x="4002009" y="2855317"/>
            <a:ext cx="236400" cy="0"/>
          </a:xfrm>
          <a:prstGeom prst="straightConnector1">
            <a:avLst/>
          </a:prstGeom>
          <a:noFill/>
          <a:ln w="9525" cap="flat" cmpd="sng">
            <a:solidFill>
              <a:schemeClr val="dk1"/>
            </a:solidFill>
            <a:prstDash val="solid"/>
            <a:round/>
            <a:headEnd type="none" w="med" len="med"/>
            <a:tailEnd type="none" w="med" len="med"/>
          </a:ln>
        </p:spPr>
      </p:cxnSp>
      <p:cxnSp>
        <p:nvCxnSpPr>
          <p:cNvPr id="2103" name="Google Shape;2103;p65"/>
          <p:cNvCxnSpPr>
            <a:stCxn id="2101" idx="3"/>
            <a:endCxn id="2080" idx="1"/>
          </p:cNvCxnSpPr>
          <p:nvPr/>
        </p:nvCxnSpPr>
        <p:spPr>
          <a:xfrm>
            <a:off x="4905609" y="2855317"/>
            <a:ext cx="236400" cy="0"/>
          </a:xfrm>
          <a:prstGeom prst="straightConnector1">
            <a:avLst/>
          </a:prstGeom>
          <a:noFill/>
          <a:ln w="9525" cap="flat" cmpd="sng">
            <a:solidFill>
              <a:schemeClr val="dk1"/>
            </a:solidFill>
            <a:prstDash val="solid"/>
            <a:round/>
            <a:headEnd type="none" w="med" len="med"/>
            <a:tailEnd type="none" w="med" len="med"/>
          </a:ln>
        </p:spPr>
      </p:cxnSp>
      <p:cxnSp>
        <p:nvCxnSpPr>
          <p:cNvPr id="2104" name="Google Shape;2104;p65"/>
          <p:cNvCxnSpPr>
            <a:stCxn id="2101" idx="2"/>
            <a:endCxn id="2077" idx="0"/>
          </p:cNvCxnSpPr>
          <p:nvPr/>
        </p:nvCxnSpPr>
        <p:spPr>
          <a:xfrm rot="5400000">
            <a:off x="4184409" y="3065617"/>
            <a:ext cx="264300" cy="510900"/>
          </a:xfrm>
          <a:prstGeom prst="bentConnector3">
            <a:avLst>
              <a:gd name="adj1" fmla="val 50017"/>
            </a:avLst>
          </a:prstGeom>
          <a:noFill/>
          <a:ln w="9525" cap="flat" cmpd="sng">
            <a:solidFill>
              <a:schemeClr val="dk1"/>
            </a:solidFill>
            <a:prstDash val="solid"/>
            <a:round/>
            <a:headEnd type="none" w="med" len="med"/>
            <a:tailEnd type="none" w="med" len="med"/>
          </a:ln>
        </p:spPr>
      </p:cxnSp>
      <p:cxnSp>
        <p:nvCxnSpPr>
          <p:cNvPr id="2105" name="Google Shape;2105;p65"/>
          <p:cNvCxnSpPr>
            <a:stCxn id="2101" idx="2"/>
            <a:endCxn id="2078" idx="0"/>
          </p:cNvCxnSpPr>
          <p:nvPr/>
        </p:nvCxnSpPr>
        <p:spPr>
          <a:xfrm rot="-5400000" flipH="1">
            <a:off x="4695309" y="3065617"/>
            <a:ext cx="264300" cy="510900"/>
          </a:xfrm>
          <a:prstGeom prst="bentConnector3">
            <a:avLst>
              <a:gd name="adj1" fmla="val 50017"/>
            </a:avLst>
          </a:prstGeom>
          <a:noFill/>
          <a:ln w="9525" cap="flat" cmpd="sng">
            <a:solidFill>
              <a:schemeClr val="dk1"/>
            </a:solidFill>
            <a:prstDash val="solid"/>
            <a:round/>
            <a:headEnd type="none" w="med" len="med"/>
            <a:tailEnd type="none" w="med" len="med"/>
          </a:ln>
        </p:spPr>
      </p:cxnSp>
      <p:cxnSp>
        <p:nvCxnSpPr>
          <p:cNvPr id="2106" name="Google Shape;2106;p65"/>
          <p:cNvCxnSpPr>
            <a:stCxn id="2101" idx="0"/>
            <a:endCxn id="2076" idx="2"/>
          </p:cNvCxnSpPr>
          <p:nvPr/>
        </p:nvCxnSpPr>
        <p:spPr>
          <a:xfrm rot="-5400000">
            <a:off x="4695309" y="2134117"/>
            <a:ext cx="264300" cy="510900"/>
          </a:xfrm>
          <a:prstGeom prst="bentConnector3">
            <a:avLst>
              <a:gd name="adj1" fmla="val 50017"/>
            </a:avLst>
          </a:prstGeom>
          <a:noFill/>
          <a:ln w="9525" cap="flat" cmpd="sng">
            <a:solidFill>
              <a:schemeClr val="dk1"/>
            </a:solidFill>
            <a:prstDash val="solid"/>
            <a:round/>
            <a:headEnd type="none" w="med" len="med"/>
            <a:tailEnd type="none" w="med" len="med"/>
          </a:ln>
        </p:spPr>
      </p:cxnSp>
      <p:cxnSp>
        <p:nvCxnSpPr>
          <p:cNvPr id="2107" name="Google Shape;2107;p65"/>
          <p:cNvCxnSpPr>
            <a:stCxn id="2101" idx="0"/>
            <a:endCxn id="2075" idx="2"/>
          </p:cNvCxnSpPr>
          <p:nvPr/>
        </p:nvCxnSpPr>
        <p:spPr>
          <a:xfrm rot="5400000" flipH="1">
            <a:off x="4184409" y="2134117"/>
            <a:ext cx="264300" cy="510900"/>
          </a:xfrm>
          <a:prstGeom prst="bentConnector3">
            <a:avLst>
              <a:gd name="adj1" fmla="val 50017"/>
            </a:avLst>
          </a:prstGeom>
          <a:noFill/>
          <a:ln w="9525" cap="flat" cmpd="sng">
            <a:solidFill>
              <a:schemeClr val="dk1"/>
            </a:solidFill>
            <a:prstDash val="solid"/>
            <a:round/>
            <a:headEnd type="none" w="med" len="med"/>
            <a:tailEnd type="none" w="med" len="med"/>
          </a:ln>
        </p:spPr>
      </p:cxnSp>
      <p:grpSp>
        <p:nvGrpSpPr>
          <p:cNvPr id="2108" name="Google Shape;2108;p65"/>
          <p:cNvGrpSpPr/>
          <p:nvPr/>
        </p:nvGrpSpPr>
        <p:grpSpPr>
          <a:xfrm>
            <a:off x="4428945" y="2752838"/>
            <a:ext cx="286125" cy="204959"/>
            <a:chOff x="-60621600" y="4145650"/>
            <a:chExt cx="316650" cy="226850"/>
          </a:xfrm>
        </p:grpSpPr>
        <p:sp>
          <p:nvSpPr>
            <p:cNvPr id="2109" name="Google Shape;2109;p6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2" name="Google Shape;2112;p65"/>
          <p:cNvSpPr/>
          <p:nvPr/>
        </p:nvSpPr>
        <p:spPr>
          <a:xfrm>
            <a:off x="3909755" y="3667900"/>
            <a:ext cx="302593" cy="291215"/>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113" name="Google Shape;2113;p65"/>
          <p:cNvGrpSpPr/>
          <p:nvPr/>
        </p:nvGrpSpPr>
        <p:grpSpPr>
          <a:xfrm>
            <a:off x="4954984" y="1778133"/>
            <a:ext cx="255948" cy="291185"/>
            <a:chOff x="2707950" y="4399325"/>
            <a:chExt cx="423475" cy="481775"/>
          </a:xfrm>
        </p:grpSpPr>
        <p:sp>
          <p:nvSpPr>
            <p:cNvPr id="2114" name="Google Shape;2114;p65"/>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15" name="Google Shape;2115;p65"/>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16" name="Google Shape;2116;p65"/>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17" name="Google Shape;2117;p65"/>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18" name="Google Shape;2118;p65"/>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19" name="Google Shape;2119;p65"/>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0" name="Google Shape;2120;p65"/>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1" name="Google Shape;2121;p65"/>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2" name="Google Shape;2122;p65"/>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3" name="Google Shape;2123;p65"/>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4" name="Google Shape;2124;p65"/>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5" name="Google Shape;2125;p65"/>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26" name="Google Shape;2126;p65"/>
          <p:cNvGrpSpPr/>
          <p:nvPr/>
        </p:nvGrpSpPr>
        <p:grpSpPr>
          <a:xfrm>
            <a:off x="5332536" y="2710581"/>
            <a:ext cx="291351" cy="289462"/>
            <a:chOff x="5049575" y="4993600"/>
            <a:chExt cx="482050" cy="478925"/>
          </a:xfrm>
        </p:grpSpPr>
        <p:sp>
          <p:nvSpPr>
            <p:cNvPr id="2127" name="Google Shape;2127;p65"/>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8" name="Google Shape;2128;p65"/>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9" name="Google Shape;2129;p65"/>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30" name="Google Shape;2130;p65"/>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31" name="Google Shape;2131;p65"/>
          <p:cNvGrpSpPr/>
          <p:nvPr/>
        </p:nvGrpSpPr>
        <p:grpSpPr>
          <a:xfrm>
            <a:off x="4937299" y="3682542"/>
            <a:ext cx="291318" cy="208725"/>
            <a:chOff x="-60621600" y="4145650"/>
            <a:chExt cx="316650" cy="226850"/>
          </a:xfrm>
        </p:grpSpPr>
        <p:sp>
          <p:nvSpPr>
            <p:cNvPr id="2132" name="Google Shape;2132;p6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2135;p65"/>
          <p:cNvGrpSpPr/>
          <p:nvPr/>
        </p:nvGrpSpPr>
        <p:grpSpPr>
          <a:xfrm>
            <a:off x="3543880" y="2699641"/>
            <a:ext cx="255608" cy="311596"/>
            <a:chOff x="3907325" y="2620775"/>
            <a:chExt cx="395250" cy="481825"/>
          </a:xfrm>
        </p:grpSpPr>
        <p:sp>
          <p:nvSpPr>
            <p:cNvPr id="2136" name="Google Shape;2136;p6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37" name="Google Shape;2137;p6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38" name="Google Shape;2138;p6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39" name="Google Shape;2139;p6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Google Shape;2082;p65">
            <a:extLst>
              <a:ext uri="{FF2B5EF4-FFF2-40B4-BE49-F238E27FC236}">
                <a16:creationId xmlns:a16="http://schemas.microsoft.com/office/drawing/2014/main" id="{F616EDA3-9FF8-BEE6-7696-BF634D18C74A}"/>
              </a:ext>
            </a:extLst>
          </p:cNvPr>
          <p:cNvSpPr txBox="1"/>
          <p:nvPr/>
        </p:nvSpPr>
        <p:spPr>
          <a:xfrm>
            <a:off x="6053261" y="1083827"/>
            <a:ext cx="2494200"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dk1"/>
                </a:solidFill>
                <a:latin typeface="Lexend ExtraBold"/>
                <a:ea typeface="Lexend ExtraBold"/>
                <a:cs typeface="Lexend ExtraBold"/>
                <a:sym typeface="Lexend ExtraBold"/>
              </a:rPr>
              <a:t>Deployment</a:t>
            </a:r>
            <a:endParaRPr sz="1800" dirty="0">
              <a:solidFill>
                <a:schemeClr val="dk1"/>
              </a:solidFill>
              <a:latin typeface="Lexend ExtraBold"/>
              <a:ea typeface="Lexend ExtraBold"/>
              <a:cs typeface="Lexend ExtraBold"/>
              <a:sym typeface="Lexend ExtraBold"/>
            </a:endParaRPr>
          </a:p>
        </p:txBody>
      </p:sp>
      <p:sp>
        <p:nvSpPr>
          <p:cNvPr id="3" name="Google Shape;2087;p65">
            <a:extLst>
              <a:ext uri="{FF2B5EF4-FFF2-40B4-BE49-F238E27FC236}">
                <a16:creationId xmlns:a16="http://schemas.microsoft.com/office/drawing/2014/main" id="{F0C7CD99-8308-1FA9-1006-3319BE809817}"/>
              </a:ext>
            </a:extLst>
          </p:cNvPr>
          <p:cNvSpPr txBox="1"/>
          <p:nvPr/>
        </p:nvSpPr>
        <p:spPr>
          <a:xfrm>
            <a:off x="6006791" y="1542227"/>
            <a:ext cx="2494200" cy="1277968"/>
          </a:xfrm>
          <a:prstGeom prst="rect">
            <a:avLst/>
          </a:prstGeom>
          <a:noFill/>
          <a:ln>
            <a:noFill/>
          </a:ln>
        </p:spPr>
        <p:txBody>
          <a:bodyPr spcFirstLastPara="1" wrap="square" lIns="91425" tIns="91425" rIns="91425" bIns="91425" anchor="t" anchorCtr="0">
            <a:noAutofit/>
          </a:bodyPr>
          <a:lstStyle/>
          <a:p>
            <a:pPr>
              <a:buSzPts val="1100"/>
            </a:pPr>
            <a:r>
              <a:rPr lang="en-US" sz="1600" dirty="0">
                <a:solidFill>
                  <a:schemeClr val="dk1"/>
                </a:solidFill>
                <a:latin typeface="Times New Roman" panose="02020603050405020304" pitchFamily="18" charset="0"/>
                <a:ea typeface="Roboto"/>
                <a:cs typeface="Times New Roman" panose="02020603050405020304" pitchFamily="18" charset="0"/>
                <a:sym typeface="Roboto"/>
              </a:rPr>
              <a:t>Model can be deployed in Azure Machine Learning as a web service which can be called using REST APIs. </a:t>
            </a:r>
            <a:endParaRPr lang="en-IN" sz="1600" dirty="0">
              <a:solidFill>
                <a:schemeClr val="dk1"/>
              </a:solidFill>
              <a:latin typeface="Times New Roman" panose="02020603050405020304" pitchFamily="18" charset="0"/>
              <a:ea typeface="Roboto"/>
              <a:cs typeface="Times New Roman" panose="02020603050405020304" pitchFamily="18" charset="0"/>
              <a:sym typeface="Roboto"/>
            </a:endParaRPr>
          </a:p>
        </p:txBody>
      </p:sp>
      <p:sp>
        <p:nvSpPr>
          <p:cNvPr id="4" name="Google Shape;2090;p65">
            <a:extLst>
              <a:ext uri="{FF2B5EF4-FFF2-40B4-BE49-F238E27FC236}">
                <a16:creationId xmlns:a16="http://schemas.microsoft.com/office/drawing/2014/main" id="{77C34E19-40E1-3E43-1F6C-93B1EAFC9155}"/>
              </a:ext>
            </a:extLst>
          </p:cNvPr>
          <p:cNvSpPr txBox="1"/>
          <p:nvPr/>
        </p:nvSpPr>
        <p:spPr>
          <a:xfrm>
            <a:off x="6053261" y="3070112"/>
            <a:ext cx="2342843" cy="458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dk1"/>
                </a:solidFill>
                <a:latin typeface="Lexend ExtraBold"/>
                <a:ea typeface="Lexend ExtraBold"/>
                <a:cs typeface="Lexend ExtraBold"/>
                <a:sym typeface="Lexend ExtraBold"/>
              </a:rPr>
              <a:t>Application</a:t>
            </a:r>
            <a:endParaRPr sz="1800" dirty="0">
              <a:solidFill>
                <a:schemeClr val="dk1"/>
              </a:solidFill>
              <a:latin typeface="Lexend ExtraBold"/>
              <a:ea typeface="Lexend ExtraBold"/>
              <a:cs typeface="Lexend ExtraBold"/>
              <a:sym typeface="Lexend ExtraBold"/>
            </a:endParaRPr>
          </a:p>
        </p:txBody>
      </p:sp>
      <p:sp>
        <p:nvSpPr>
          <p:cNvPr id="5" name="Google Shape;2092;p65">
            <a:extLst>
              <a:ext uri="{FF2B5EF4-FFF2-40B4-BE49-F238E27FC236}">
                <a16:creationId xmlns:a16="http://schemas.microsoft.com/office/drawing/2014/main" id="{CC46A853-DC50-DB69-4962-0374EFD53ABA}"/>
              </a:ext>
            </a:extLst>
          </p:cNvPr>
          <p:cNvSpPr txBox="1"/>
          <p:nvPr/>
        </p:nvSpPr>
        <p:spPr>
          <a:xfrm>
            <a:off x="6006791" y="3522745"/>
            <a:ext cx="2592245" cy="1155391"/>
          </a:xfrm>
          <a:prstGeom prst="rect">
            <a:avLst/>
          </a:prstGeom>
          <a:noFill/>
          <a:ln>
            <a:noFill/>
          </a:ln>
        </p:spPr>
        <p:txBody>
          <a:bodyPr spcFirstLastPara="1" wrap="square" lIns="91425" tIns="91425" rIns="91425" bIns="91425" anchor="t" anchorCtr="0">
            <a:noAutofit/>
          </a:bodyPr>
          <a:lstStyle/>
          <a:p>
            <a:pPr>
              <a:buSzPts val="1100"/>
            </a:pPr>
            <a:r>
              <a:rPr lang="en-US" sz="1600" dirty="0">
                <a:solidFill>
                  <a:schemeClr val="dk1"/>
                </a:solidFill>
                <a:latin typeface="Times New Roman" panose="02020603050405020304" pitchFamily="18" charset="0"/>
                <a:ea typeface="Roboto"/>
                <a:cs typeface="Times New Roman" panose="02020603050405020304" pitchFamily="18" charset="0"/>
                <a:sym typeface="DM Sans"/>
              </a:rPr>
              <a:t>A mobile app or web app can be built for such large-scale product recommendation and customer analysis </a:t>
            </a:r>
            <a:endParaRPr sz="1600" dirty="0">
              <a:solidFill>
                <a:schemeClr val="dk1"/>
              </a:solidFill>
              <a:latin typeface="Times New Roman" panose="02020603050405020304" pitchFamily="18" charset="0"/>
              <a:ea typeface="Roboto"/>
              <a:cs typeface="Times New Roman" panose="02020603050405020304" pitchFamily="18" charset="0"/>
              <a:sym typeface="DM Sans"/>
            </a:endParaRPr>
          </a:p>
        </p:txBody>
      </p:sp>
      <p:sp>
        <p:nvSpPr>
          <p:cNvPr id="8" name="TextBox 7">
            <a:extLst>
              <a:ext uri="{FF2B5EF4-FFF2-40B4-BE49-F238E27FC236}">
                <a16:creationId xmlns:a16="http://schemas.microsoft.com/office/drawing/2014/main" id="{32742D7D-D8B6-E313-0BEB-B419010F723F}"/>
              </a:ext>
            </a:extLst>
          </p:cNvPr>
          <p:cNvSpPr txBox="1"/>
          <p:nvPr/>
        </p:nvSpPr>
        <p:spPr>
          <a:xfrm flipH="1">
            <a:off x="172415" y="361214"/>
            <a:ext cx="3010729" cy="461665"/>
          </a:xfrm>
          <a:prstGeom prst="rect">
            <a:avLst/>
          </a:prstGeom>
          <a:noFill/>
        </p:spPr>
        <p:txBody>
          <a:bodyPr wrap="square" rtlCol="0">
            <a:spAutoFit/>
          </a:bodyPr>
          <a:lstStyle/>
          <a:p>
            <a:pPr marL="571500" indent="-571500">
              <a:buFont typeface="Wingdings" panose="05000000000000000000" pitchFamily="2" charset="2"/>
              <a:buChar char="Ø"/>
            </a:pPr>
            <a:r>
              <a:rPr lang="en-IN" sz="2400" dirty="0">
                <a:solidFill>
                  <a:schemeClr val="dk1"/>
                </a:solidFill>
                <a:effectLst>
                  <a:outerShdw blurRad="38100" dist="38100" dir="2700000" algn="tl">
                    <a:srgbClr val="000000">
                      <a:alpha val="43137"/>
                    </a:srgbClr>
                  </a:outerShdw>
                </a:effectLst>
                <a:latin typeface="Lexend ExtraBold"/>
                <a:sym typeface="Lexend ExtraBold"/>
              </a:rPr>
              <a:t>Future Scope: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t="-11000" b="-11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19BF11-29C4-308A-8690-4DDE3D7CF2D9}"/>
              </a:ext>
            </a:extLst>
          </p:cNvPr>
          <p:cNvSpPr txBox="1"/>
          <p:nvPr/>
        </p:nvSpPr>
        <p:spPr>
          <a:xfrm>
            <a:off x="4013200" y="3682999"/>
            <a:ext cx="1642533" cy="400110"/>
          </a:xfrm>
          <a:prstGeom prst="rect">
            <a:avLst/>
          </a:prstGeom>
          <a:noFill/>
        </p:spPr>
        <p:txBody>
          <a:bodyPr wrap="square" rtlCol="0">
            <a:spAutoFit/>
          </a:bodyPr>
          <a:lstStyle/>
          <a:p>
            <a:r>
              <a:rPr lang="en-US" sz="2000" b="1" dirty="0"/>
              <a:t>Questions?</a:t>
            </a:r>
          </a:p>
        </p:txBody>
      </p:sp>
    </p:spTree>
    <p:extLst>
      <p:ext uri="{BB962C8B-B14F-4D97-AF65-F5344CB8AC3E}">
        <p14:creationId xmlns:p14="http://schemas.microsoft.com/office/powerpoint/2010/main" val="1911292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84"/>
        <p:cNvGrpSpPr/>
        <p:nvPr/>
      </p:nvGrpSpPr>
      <p:grpSpPr>
        <a:xfrm>
          <a:off x="0" y="0"/>
          <a:ext cx="0" cy="0"/>
          <a:chOff x="0" y="0"/>
          <a:chExt cx="0" cy="0"/>
        </a:xfrm>
      </p:grpSpPr>
      <p:sp>
        <p:nvSpPr>
          <p:cNvPr id="2885" name="Google Shape;2885;p75"/>
          <p:cNvSpPr txBox="1">
            <a:spLocks noGrp="1"/>
          </p:cNvSpPr>
          <p:nvPr>
            <p:ph type="body" idx="1"/>
          </p:nvPr>
        </p:nvSpPr>
        <p:spPr>
          <a:xfrm>
            <a:off x="505782" y="1065061"/>
            <a:ext cx="6133324" cy="342839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Representing orders and prior orders as a document database to improve recommendation accuracy.</a:t>
            </a:r>
          </a:p>
          <a:p>
            <a:pPr marL="285750" lvl="0" indent="-285750" algn="l" rtl="0">
              <a:spcBef>
                <a:spcPts val="0"/>
              </a:spcBef>
              <a:spcAft>
                <a:spcPts val="0"/>
              </a:spcAft>
              <a:buClr>
                <a:schemeClr val="dk1"/>
              </a:buClr>
              <a:buSzPts val="110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Using a document-graph hybrid model to analyse and visualize relationships between customers and the products they ordered, visualize the location of products that are more likely to be reordered.</a:t>
            </a:r>
          </a:p>
          <a:p>
            <a:pPr marL="285750" lvl="0" indent="-285750" algn="l" rtl="0">
              <a:spcBef>
                <a:spcPts val="0"/>
              </a:spcBef>
              <a:spcAft>
                <a:spcPts val="0"/>
              </a:spcAft>
              <a:buClr>
                <a:schemeClr val="dk1"/>
              </a:buClr>
              <a:buSzPts val="1100"/>
              <a:buFont typeface="Arial" panose="020B0604020202020204" pitchFamily="34" charset="0"/>
              <a:buChar char="•"/>
            </a:pPr>
            <a:r>
              <a:rPr lang="en-IN" sz="1600" dirty="0" err="1">
                <a:latin typeface="Times New Roman" panose="02020603050405020304" pitchFamily="18" charset="0"/>
                <a:cs typeface="Times New Roman" panose="02020603050405020304" pitchFamily="18" charset="0"/>
              </a:rPr>
              <a:t>Analyzing</a:t>
            </a:r>
            <a:r>
              <a:rPr lang="en-IN" sz="1600" dirty="0">
                <a:latin typeface="Times New Roman" panose="02020603050405020304" pitchFamily="18" charset="0"/>
                <a:cs typeface="Times New Roman" panose="02020603050405020304" pitchFamily="18" charset="0"/>
              </a:rPr>
              <a:t> the details, frequency, and customer preferences of the most frequently ordered products.</a:t>
            </a:r>
          </a:p>
          <a:p>
            <a:pPr marL="285750" indent="-285750" defTabSz="914400" eaLnBrk="1" fontAlgn="auto" latinLnBrk="0" hangingPunct="1">
              <a:buSzPts val="1100"/>
              <a:buFont typeface="Arial" panose="020B0604020202020204" pitchFamily="34" charset="0"/>
              <a:buChar char="•"/>
              <a:tabLst/>
              <a:defRPr/>
            </a:pPr>
            <a:r>
              <a:rPr lang="en-IN" sz="1600" dirty="0">
                <a:latin typeface="Times New Roman" panose="02020603050405020304" pitchFamily="18" charset="0"/>
                <a:cs typeface="Times New Roman" panose="02020603050405020304" pitchFamily="18" charset="0"/>
                <a:sym typeface="Arial"/>
              </a:rPr>
              <a:t>The goal of the project is to understand, design, develop, and implement ETL pipelines to understand the internal working of the data workflows.</a:t>
            </a:r>
          </a:p>
          <a:p>
            <a:pPr marL="285750" indent="-285750" defTabSz="914400" eaLnBrk="1" fontAlgn="auto" latinLnBrk="0" hangingPunct="1">
              <a:buSzPts val="1100"/>
              <a:buFont typeface="Arial" panose="020B0604020202020204" pitchFamily="34" charset="0"/>
              <a:buChar char="•"/>
              <a:tabLst/>
              <a:defRPr/>
            </a:pPr>
            <a:r>
              <a:rPr lang="en-IN" sz="1600" dirty="0">
                <a:latin typeface="Times New Roman" panose="02020603050405020304" pitchFamily="18" charset="0"/>
                <a:cs typeface="Times New Roman" panose="02020603050405020304" pitchFamily="18" charset="0"/>
                <a:sym typeface="Arial"/>
              </a:rPr>
              <a:t>Understand and utilize a host of services provided by the Azure platform and emulate its functioning in a test environment.</a:t>
            </a:r>
          </a:p>
          <a:p>
            <a:pPr marL="0" lvl="0" indent="0" algn="l" rtl="0">
              <a:spcBef>
                <a:spcPts val="0"/>
              </a:spcBef>
              <a:spcAft>
                <a:spcPts val="0"/>
              </a:spcAft>
              <a:buClr>
                <a:schemeClr val="dk1"/>
              </a:buClr>
              <a:buSzPts val="1100"/>
              <a:buNone/>
            </a:pPr>
            <a:endParaRPr lang="en-IN"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lang="en-IN" sz="1600" dirty="0">
              <a:latin typeface="Times New Roman" panose="02020603050405020304" pitchFamily="18" charset="0"/>
              <a:cs typeface="Times New Roman" panose="02020603050405020304" pitchFamily="18" charset="0"/>
            </a:endParaRPr>
          </a:p>
        </p:txBody>
      </p:sp>
      <p:grpSp>
        <p:nvGrpSpPr>
          <p:cNvPr id="2887" name="Google Shape;2887;p75"/>
          <p:cNvGrpSpPr/>
          <p:nvPr/>
        </p:nvGrpSpPr>
        <p:grpSpPr>
          <a:xfrm rot="1150617">
            <a:off x="6258070" y="381040"/>
            <a:ext cx="1268240" cy="451528"/>
            <a:chOff x="5177150" y="1700400"/>
            <a:chExt cx="504725" cy="194325"/>
          </a:xfrm>
        </p:grpSpPr>
        <p:sp>
          <p:nvSpPr>
            <p:cNvPr id="2888" name="Google Shape;2888;p75"/>
            <p:cNvSpPr/>
            <p:nvPr/>
          </p:nvSpPr>
          <p:spPr>
            <a:xfrm>
              <a:off x="5510000" y="1700400"/>
              <a:ext cx="171875" cy="114150"/>
            </a:xfrm>
            <a:custGeom>
              <a:avLst/>
              <a:gdLst/>
              <a:ahLst/>
              <a:cxnLst/>
              <a:rect l="l" t="t" r="r" b="b"/>
              <a:pathLst>
                <a:path w="6875" h="4566" extrusionOk="0">
                  <a:moveTo>
                    <a:pt x="5787" y="196"/>
                  </a:moveTo>
                  <a:cubicBezTo>
                    <a:pt x="5887" y="196"/>
                    <a:pt x="5988" y="208"/>
                    <a:pt x="6089" y="232"/>
                  </a:cubicBezTo>
                  <a:cubicBezTo>
                    <a:pt x="6285" y="258"/>
                    <a:pt x="6468" y="376"/>
                    <a:pt x="6573" y="546"/>
                  </a:cubicBezTo>
                  <a:cubicBezTo>
                    <a:pt x="6652" y="729"/>
                    <a:pt x="6599" y="978"/>
                    <a:pt x="6403" y="1292"/>
                  </a:cubicBezTo>
                  <a:cubicBezTo>
                    <a:pt x="5382" y="2968"/>
                    <a:pt x="2645" y="4356"/>
                    <a:pt x="511" y="4356"/>
                  </a:cubicBezTo>
                  <a:lnTo>
                    <a:pt x="498" y="4356"/>
                  </a:lnTo>
                  <a:lnTo>
                    <a:pt x="4439" y="873"/>
                  </a:lnTo>
                  <a:cubicBezTo>
                    <a:pt x="4688" y="638"/>
                    <a:pt x="4963" y="441"/>
                    <a:pt x="5277" y="297"/>
                  </a:cubicBezTo>
                  <a:cubicBezTo>
                    <a:pt x="5443" y="231"/>
                    <a:pt x="5614" y="196"/>
                    <a:pt x="5787" y="196"/>
                  </a:cubicBezTo>
                  <a:close/>
                  <a:moveTo>
                    <a:pt x="5801" y="0"/>
                  </a:moveTo>
                  <a:cubicBezTo>
                    <a:pt x="5596" y="0"/>
                    <a:pt x="5392" y="38"/>
                    <a:pt x="5198" y="114"/>
                  </a:cubicBezTo>
                  <a:cubicBezTo>
                    <a:pt x="4871" y="258"/>
                    <a:pt x="4570" y="468"/>
                    <a:pt x="4308" y="729"/>
                  </a:cubicBezTo>
                  <a:lnTo>
                    <a:pt x="210" y="4356"/>
                  </a:lnTo>
                  <a:cubicBezTo>
                    <a:pt x="145" y="4356"/>
                    <a:pt x="79" y="4343"/>
                    <a:pt x="27" y="4343"/>
                  </a:cubicBezTo>
                  <a:lnTo>
                    <a:pt x="1" y="4539"/>
                  </a:lnTo>
                  <a:cubicBezTo>
                    <a:pt x="92" y="4552"/>
                    <a:pt x="184" y="4565"/>
                    <a:pt x="276" y="4565"/>
                  </a:cubicBezTo>
                  <a:lnTo>
                    <a:pt x="498" y="4565"/>
                  </a:lnTo>
                  <a:cubicBezTo>
                    <a:pt x="2685" y="4565"/>
                    <a:pt x="5513" y="3125"/>
                    <a:pt x="6586" y="1397"/>
                  </a:cubicBezTo>
                  <a:cubicBezTo>
                    <a:pt x="6822" y="1031"/>
                    <a:pt x="6874" y="716"/>
                    <a:pt x="6756" y="468"/>
                  </a:cubicBezTo>
                  <a:cubicBezTo>
                    <a:pt x="6625" y="245"/>
                    <a:pt x="6403" y="88"/>
                    <a:pt x="6141" y="36"/>
                  </a:cubicBezTo>
                  <a:cubicBezTo>
                    <a:pt x="6029" y="12"/>
                    <a:pt x="5915" y="0"/>
                    <a:pt x="5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5"/>
            <p:cNvSpPr/>
            <p:nvPr/>
          </p:nvSpPr>
          <p:spPr>
            <a:xfrm>
              <a:off x="5177150" y="1728775"/>
              <a:ext cx="341075" cy="165950"/>
            </a:xfrm>
            <a:custGeom>
              <a:avLst/>
              <a:gdLst/>
              <a:ahLst/>
              <a:cxnLst/>
              <a:rect l="l" t="t" r="r" b="b"/>
              <a:pathLst>
                <a:path w="13643" h="6638" extrusionOk="0">
                  <a:moveTo>
                    <a:pt x="0" y="0"/>
                  </a:moveTo>
                  <a:lnTo>
                    <a:pt x="0" y="6638"/>
                  </a:lnTo>
                  <a:lnTo>
                    <a:pt x="10945" y="6638"/>
                  </a:lnTo>
                  <a:lnTo>
                    <a:pt x="13642" y="3326"/>
                  </a:lnTo>
                  <a:lnTo>
                    <a:pt x="109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5"/>
            <p:cNvSpPr/>
            <p:nvPr/>
          </p:nvSpPr>
          <p:spPr>
            <a:xfrm>
              <a:off x="5254050" y="1779175"/>
              <a:ext cx="33750" cy="71050"/>
            </a:xfrm>
            <a:custGeom>
              <a:avLst/>
              <a:gdLst/>
              <a:ahLst/>
              <a:cxnLst/>
              <a:rect l="l" t="t" r="r" b="b"/>
              <a:pathLst>
                <a:path w="1350" h="2842" extrusionOk="0">
                  <a:moveTo>
                    <a:pt x="577" y="511"/>
                  </a:moveTo>
                  <a:lnTo>
                    <a:pt x="577" y="1231"/>
                  </a:lnTo>
                  <a:cubicBezTo>
                    <a:pt x="393" y="1218"/>
                    <a:pt x="276" y="1048"/>
                    <a:pt x="289" y="878"/>
                  </a:cubicBezTo>
                  <a:cubicBezTo>
                    <a:pt x="289" y="786"/>
                    <a:pt x="315" y="707"/>
                    <a:pt x="354" y="629"/>
                  </a:cubicBezTo>
                  <a:cubicBezTo>
                    <a:pt x="407" y="563"/>
                    <a:pt x="485" y="511"/>
                    <a:pt x="577" y="511"/>
                  </a:cubicBezTo>
                  <a:close/>
                  <a:moveTo>
                    <a:pt x="773" y="1532"/>
                  </a:moveTo>
                  <a:cubicBezTo>
                    <a:pt x="865" y="1545"/>
                    <a:pt x="956" y="1585"/>
                    <a:pt x="1022" y="1663"/>
                  </a:cubicBezTo>
                  <a:cubicBezTo>
                    <a:pt x="1074" y="1729"/>
                    <a:pt x="1100" y="1820"/>
                    <a:pt x="1100" y="1912"/>
                  </a:cubicBezTo>
                  <a:cubicBezTo>
                    <a:pt x="1100" y="2017"/>
                    <a:pt x="1074" y="2108"/>
                    <a:pt x="1022" y="2187"/>
                  </a:cubicBezTo>
                  <a:cubicBezTo>
                    <a:pt x="956" y="2252"/>
                    <a:pt x="865" y="2292"/>
                    <a:pt x="773" y="2305"/>
                  </a:cubicBezTo>
                  <a:lnTo>
                    <a:pt x="773" y="1532"/>
                  </a:lnTo>
                  <a:close/>
                  <a:moveTo>
                    <a:pt x="577" y="0"/>
                  </a:moveTo>
                  <a:lnTo>
                    <a:pt x="577" y="288"/>
                  </a:lnTo>
                  <a:cubicBezTo>
                    <a:pt x="420" y="302"/>
                    <a:pt x="289" y="367"/>
                    <a:pt x="184" y="485"/>
                  </a:cubicBezTo>
                  <a:cubicBezTo>
                    <a:pt x="92" y="603"/>
                    <a:pt x="40" y="747"/>
                    <a:pt x="40" y="904"/>
                  </a:cubicBezTo>
                  <a:cubicBezTo>
                    <a:pt x="40" y="1048"/>
                    <a:pt x="79" y="1192"/>
                    <a:pt x="171" y="1297"/>
                  </a:cubicBezTo>
                  <a:cubicBezTo>
                    <a:pt x="276" y="1401"/>
                    <a:pt x="407" y="1467"/>
                    <a:pt x="551" y="1493"/>
                  </a:cubicBezTo>
                  <a:lnTo>
                    <a:pt x="577" y="1493"/>
                  </a:lnTo>
                  <a:lnTo>
                    <a:pt x="577" y="2305"/>
                  </a:lnTo>
                  <a:cubicBezTo>
                    <a:pt x="485" y="2292"/>
                    <a:pt x="407" y="2252"/>
                    <a:pt x="354" y="2174"/>
                  </a:cubicBezTo>
                  <a:cubicBezTo>
                    <a:pt x="289" y="2095"/>
                    <a:pt x="249" y="1990"/>
                    <a:pt x="249" y="1886"/>
                  </a:cubicBezTo>
                  <a:lnTo>
                    <a:pt x="1" y="1886"/>
                  </a:lnTo>
                  <a:cubicBezTo>
                    <a:pt x="1" y="2056"/>
                    <a:pt x="66" y="2213"/>
                    <a:pt x="171" y="2344"/>
                  </a:cubicBezTo>
                  <a:cubicBezTo>
                    <a:pt x="276" y="2449"/>
                    <a:pt x="420" y="2527"/>
                    <a:pt x="577" y="2527"/>
                  </a:cubicBezTo>
                  <a:lnTo>
                    <a:pt x="577" y="2841"/>
                  </a:lnTo>
                  <a:lnTo>
                    <a:pt x="773" y="2841"/>
                  </a:lnTo>
                  <a:lnTo>
                    <a:pt x="773" y="2527"/>
                  </a:lnTo>
                  <a:cubicBezTo>
                    <a:pt x="930" y="2514"/>
                    <a:pt x="1087" y="2449"/>
                    <a:pt x="1192" y="2344"/>
                  </a:cubicBezTo>
                  <a:cubicBezTo>
                    <a:pt x="1297" y="2213"/>
                    <a:pt x="1349" y="2056"/>
                    <a:pt x="1349" y="1899"/>
                  </a:cubicBezTo>
                  <a:cubicBezTo>
                    <a:pt x="1349" y="1755"/>
                    <a:pt x="1310" y="1611"/>
                    <a:pt x="1218" y="1493"/>
                  </a:cubicBezTo>
                  <a:cubicBezTo>
                    <a:pt x="1114" y="1388"/>
                    <a:pt x="983" y="1323"/>
                    <a:pt x="839" y="1297"/>
                  </a:cubicBezTo>
                  <a:lnTo>
                    <a:pt x="773" y="1297"/>
                  </a:lnTo>
                  <a:lnTo>
                    <a:pt x="773" y="511"/>
                  </a:lnTo>
                  <a:cubicBezTo>
                    <a:pt x="956" y="550"/>
                    <a:pt x="1048" y="681"/>
                    <a:pt x="1061" y="904"/>
                  </a:cubicBezTo>
                  <a:lnTo>
                    <a:pt x="1310" y="904"/>
                  </a:lnTo>
                  <a:cubicBezTo>
                    <a:pt x="1310" y="747"/>
                    <a:pt x="1258" y="590"/>
                    <a:pt x="1153" y="472"/>
                  </a:cubicBezTo>
                  <a:cubicBezTo>
                    <a:pt x="1048" y="367"/>
                    <a:pt x="917" y="302"/>
                    <a:pt x="773" y="288"/>
                  </a:cubicBezTo>
                  <a:lnTo>
                    <a:pt x="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5"/>
            <p:cNvSpPr/>
            <p:nvPr/>
          </p:nvSpPr>
          <p:spPr>
            <a:xfrm>
              <a:off x="5294975" y="1779175"/>
              <a:ext cx="33725" cy="71050"/>
            </a:xfrm>
            <a:custGeom>
              <a:avLst/>
              <a:gdLst/>
              <a:ahLst/>
              <a:cxnLst/>
              <a:rect l="l" t="t" r="r" b="b"/>
              <a:pathLst>
                <a:path w="1349" h="2842" extrusionOk="0">
                  <a:moveTo>
                    <a:pt x="563" y="511"/>
                  </a:moveTo>
                  <a:lnTo>
                    <a:pt x="563" y="1231"/>
                  </a:lnTo>
                  <a:cubicBezTo>
                    <a:pt x="380" y="1218"/>
                    <a:pt x="262" y="1048"/>
                    <a:pt x="275" y="878"/>
                  </a:cubicBezTo>
                  <a:cubicBezTo>
                    <a:pt x="275" y="786"/>
                    <a:pt x="301" y="694"/>
                    <a:pt x="354" y="629"/>
                  </a:cubicBezTo>
                  <a:cubicBezTo>
                    <a:pt x="406" y="563"/>
                    <a:pt x="472" y="511"/>
                    <a:pt x="563" y="511"/>
                  </a:cubicBezTo>
                  <a:close/>
                  <a:moveTo>
                    <a:pt x="773" y="1532"/>
                  </a:moveTo>
                  <a:cubicBezTo>
                    <a:pt x="864" y="1545"/>
                    <a:pt x="943" y="1585"/>
                    <a:pt x="1008" y="1663"/>
                  </a:cubicBezTo>
                  <a:cubicBezTo>
                    <a:pt x="1061" y="1729"/>
                    <a:pt x="1100" y="1820"/>
                    <a:pt x="1087" y="1912"/>
                  </a:cubicBezTo>
                  <a:cubicBezTo>
                    <a:pt x="1087" y="2017"/>
                    <a:pt x="1061" y="2108"/>
                    <a:pt x="1008" y="2187"/>
                  </a:cubicBezTo>
                  <a:cubicBezTo>
                    <a:pt x="943" y="2252"/>
                    <a:pt x="864" y="2305"/>
                    <a:pt x="773" y="2305"/>
                  </a:cubicBezTo>
                  <a:lnTo>
                    <a:pt x="773" y="1532"/>
                  </a:lnTo>
                  <a:close/>
                  <a:moveTo>
                    <a:pt x="563" y="0"/>
                  </a:moveTo>
                  <a:lnTo>
                    <a:pt x="563" y="288"/>
                  </a:lnTo>
                  <a:cubicBezTo>
                    <a:pt x="419" y="302"/>
                    <a:pt x="275" y="367"/>
                    <a:pt x="184" y="485"/>
                  </a:cubicBezTo>
                  <a:cubicBezTo>
                    <a:pt x="79" y="603"/>
                    <a:pt x="26" y="747"/>
                    <a:pt x="26" y="904"/>
                  </a:cubicBezTo>
                  <a:cubicBezTo>
                    <a:pt x="26" y="1048"/>
                    <a:pt x="66" y="1192"/>
                    <a:pt x="157" y="1297"/>
                  </a:cubicBezTo>
                  <a:cubicBezTo>
                    <a:pt x="262" y="1401"/>
                    <a:pt x="393" y="1467"/>
                    <a:pt x="537" y="1493"/>
                  </a:cubicBezTo>
                  <a:lnTo>
                    <a:pt x="563" y="1493"/>
                  </a:lnTo>
                  <a:lnTo>
                    <a:pt x="563" y="2305"/>
                  </a:lnTo>
                  <a:cubicBezTo>
                    <a:pt x="472" y="2292"/>
                    <a:pt x="393" y="2252"/>
                    <a:pt x="341" y="2174"/>
                  </a:cubicBezTo>
                  <a:cubicBezTo>
                    <a:pt x="275" y="2095"/>
                    <a:pt x="249" y="1990"/>
                    <a:pt x="236" y="1886"/>
                  </a:cubicBezTo>
                  <a:lnTo>
                    <a:pt x="0" y="1886"/>
                  </a:lnTo>
                  <a:cubicBezTo>
                    <a:pt x="0" y="2056"/>
                    <a:pt x="53" y="2213"/>
                    <a:pt x="157" y="2344"/>
                  </a:cubicBezTo>
                  <a:cubicBezTo>
                    <a:pt x="262" y="2449"/>
                    <a:pt x="406" y="2527"/>
                    <a:pt x="563" y="2527"/>
                  </a:cubicBezTo>
                  <a:lnTo>
                    <a:pt x="563" y="2841"/>
                  </a:lnTo>
                  <a:lnTo>
                    <a:pt x="773" y="2841"/>
                  </a:lnTo>
                  <a:lnTo>
                    <a:pt x="773" y="2527"/>
                  </a:lnTo>
                  <a:cubicBezTo>
                    <a:pt x="930" y="2514"/>
                    <a:pt x="1074" y="2449"/>
                    <a:pt x="1192" y="2344"/>
                  </a:cubicBezTo>
                  <a:cubicBezTo>
                    <a:pt x="1296" y="2226"/>
                    <a:pt x="1349" y="2069"/>
                    <a:pt x="1336" y="1899"/>
                  </a:cubicBezTo>
                  <a:cubicBezTo>
                    <a:pt x="1349" y="1755"/>
                    <a:pt x="1296" y="1611"/>
                    <a:pt x="1205" y="1493"/>
                  </a:cubicBezTo>
                  <a:cubicBezTo>
                    <a:pt x="1100" y="1388"/>
                    <a:pt x="969" y="1323"/>
                    <a:pt x="825" y="1297"/>
                  </a:cubicBezTo>
                  <a:lnTo>
                    <a:pt x="773" y="1297"/>
                  </a:lnTo>
                  <a:lnTo>
                    <a:pt x="773" y="511"/>
                  </a:lnTo>
                  <a:cubicBezTo>
                    <a:pt x="943" y="550"/>
                    <a:pt x="1048" y="681"/>
                    <a:pt x="1061" y="904"/>
                  </a:cubicBezTo>
                  <a:lnTo>
                    <a:pt x="1309" y="904"/>
                  </a:lnTo>
                  <a:cubicBezTo>
                    <a:pt x="1296" y="747"/>
                    <a:pt x="1244" y="590"/>
                    <a:pt x="1139" y="472"/>
                  </a:cubicBezTo>
                  <a:cubicBezTo>
                    <a:pt x="1048" y="367"/>
                    <a:pt x="917" y="302"/>
                    <a:pt x="773" y="288"/>
                  </a:cubicBezTo>
                  <a:lnTo>
                    <a:pt x="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2" name="Google Shape;2892;p75"/>
          <p:cNvGrpSpPr/>
          <p:nvPr/>
        </p:nvGrpSpPr>
        <p:grpSpPr>
          <a:xfrm rot="770040">
            <a:off x="7638571" y="259277"/>
            <a:ext cx="827134" cy="738801"/>
            <a:chOff x="6863400" y="3587200"/>
            <a:chExt cx="509650" cy="455250"/>
          </a:xfrm>
        </p:grpSpPr>
        <p:sp>
          <p:nvSpPr>
            <p:cNvPr id="2893" name="Google Shape;2893;p75"/>
            <p:cNvSpPr/>
            <p:nvPr/>
          </p:nvSpPr>
          <p:spPr>
            <a:xfrm>
              <a:off x="6867350" y="3587200"/>
              <a:ext cx="390500" cy="390500"/>
            </a:xfrm>
            <a:custGeom>
              <a:avLst/>
              <a:gdLst/>
              <a:ahLst/>
              <a:cxnLst/>
              <a:rect l="l" t="t" r="r" b="b"/>
              <a:pathLst>
                <a:path w="15620" h="15620" extrusionOk="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5"/>
            <p:cNvSpPr/>
            <p:nvPr/>
          </p:nvSpPr>
          <p:spPr>
            <a:xfrm>
              <a:off x="6947525" y="3764600"/>
              <a:ext cx="27525" cy="203600"/>
            </a:xfrm>
            <a:custGeom>
              <a:avLst/>
              <a:gdLst/>
              <a:ahLst/>
              <a:cxnLst/>
              <a:rect l="l" t="t" r="r" b="b"/>
              <a:pathLst>
                <a:path w="1101" h="8144" extrusionOk="0">
                  <a:moveTo>
                    <a:pt x="210" y="0"/>
                  </a:moveTo>
                  <a:lnTo>
                    <a:pt x="1" y="27"/>
                  </a:lnTo>
                  <a:lnTo>
                    <a:pt x="891" y="8144"/>
                  </a:lnTo>
                  <a:lnTo>
                    <a:pt x="1100" y="8131"/>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5"/>
            <p:cNvSpPr/>
            <p:nvPr/>
          </p:nvSpPr>
          <p:spPr>
            <a:xfrm>
              <a:off x="7008725" y="3675250"/>
              <a:ext cx="364325" cy="298525"/>
            </a:xfrm>
            <a:custGeom>
              <a:avLst/>
              <a:gdLst/>
              <a:ahLst/>
              <a:cxnLst/>
              <a:rect l="l" t="t" r="r" b="b"/>
              <a:pathLst>
                <a:path w="14573" h="11941" extrusionOk="0">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5"/>
            <p:cNvSpPr/>
            <p:nvPr/>
          </p:nvSpPr>
          <p:spPr>
            <a:xfrm>
              <a:off x="6863400" y="3760350"/>
              <a:ext cx="408175" cy="213425"/>
            </a:xfrm>
            <a:custGeom>
              <a:avLst/>
              <a:gdLst/>
              <a:ahLst/>
              <a:cxnLst/>
              <a:rect l="l" t="t" r="r" b="b"/>
              <a:pathLst>
                <a:path w="16327" h="8537" extrusionOk="0">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5"/>
            <p:cNvSpPr/>
            <p:nvPr/>
          </p:nvSpPr>
          <p:spPr>
            <a:xfrm>
              <a:off x="7109550" y="3971775"/>
              <a:ext cx="82725" cy="70675"/>
            </a:xfrm>
            <a:custGeom>
              <a:avLst/>
              <a:gdLst/>
              <a:ahLst/>
              <a:cxnLst/>
              <a:rect l="l" t="t" r="r" b="b"/>
              <a:pathLst>
                <a:path w="3309" h="2827" extrusionOk="0">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5"/>
            <p:cNvSpPr/>
            <p:nvPr/>
          </p:nvSpPr>
          <p:spPr>
            <a:xfrm>
              <a:off x="6944250" y="3971775"/>
              <a:ext cx="82850" cy="70675"/>
            </a:xfrm>
            <a:custGeom>
              <a:avLst/>
              <a:gdLst/>
              <a:ahLst/>
              <a:cxnLst/>
              <a:rect l="l" t="t" r="r" b="b"/>
              <a:pathLst>
                <a:path w="3314" h="2827" extrusionOk="0">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5"/>
            <p:cNvSpPr/>
            <p:nvPr/>
          </p:nvSpPr>
          <p:spPr>
            <a:xfrm>
              <a:off x="7036550" y="3765575"/>
              <a:ext cx="7225" cy="202950"/>
            </a:xfrm>
            <a:custGeom>
              <a:avLst/>
              <a:gdLst/>
              <a:ahLst/>
              <a:cxnLst/>
              <a:rect l="l" t="t" r="r" b="b"/>
              <a:pathLst>
                <a:path w="289" h="8118" extrusionOk="0">
                  <a:moveTo>
                    <a:pt x="1" y="1"/>
                  </a:moveTo>
                  <a:lnTo>
                    <a:pt x="79" y="8118"/>
                  </a:lnTo>
                  <a:lnTo>
                    <a:pt x="289" y="8118"/>
                  </a:lnTo>
                  <a:lnTo>
                    <a:pt x="2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5"/>
            <p:cNvSpPr/>
            <p:nvPr/>
          </p:nvSpPr>
          <p:spPr>
            <a:xfrm>
              <a:off x="7107575" y="3765250"/>
              <a:ext cx="19350" cy="203600"/>
            </a:xfrm>
            <a:custGeom>
              <a:avLst/>
              <a:gdLst/>
              <a:ahLst/>
              <a:cxnLst/>
              <a:rect l="l" t="t" r="r" b="b"/>
              <a:pathLst>
                <a:path w="774" h="8144" extrusionOk="0">
                  <a:moveTo>
                    <a:pt x="564" y="1"/>
                  </a:moveTo>
                  <a:lnTo>
                    <a:pt x="1" y="8131"/>
                  </a:lnTo>
                  <a:lnTo>
                    <a:pt x="210" y="8144"/>
                  </a:lnTo>
                  <a:lnTo>
                    <a:pt x="773" y="14"/>
                  </a:lnTo>
                  <a:lnTo>
                    <a:pt x="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5"/>
            <p:cNvSpPr/>
            <p:nvPr/>
          </p:nvSpPr>
          <p:spPr>
            <a:xfrm>
              <a:off x="7179925" y="3760350"/>
              <a:ext cx="31425" cy="203925"/>
            </a:xfrm>
            <a:custGeom>
              <a:avLst/>
              <a:gdLst/>
              <a:ahLst/>
              <a:cxnLst/>
              <a:rect l="l" t="t" r="r" b="b"/>
              <a:pathLst>
                <a:path w="1257" h="8157" extrusionOk="0">
                  <a:moveTo>
                    <a:pt x="1048" y="0"/>
                  </a:moveTo>
                  <a:lnTo>
                    <a:pt x="0" y="8130"/>
                  </a:lnTo>
                  <a:lnTo>
                    <a:pt x="197" y="8157"/>
                  </a:lnTo>
                  <a:lnTo>
                    <a:pt x="1257" y="26"/>
                  </a:lnTo>
                  <a:lnTo>
                    <a:pt x="1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5"/>
            <p:cNvSpPr/>
            <p:nvPr/>
          </p:nvSpPr>
          <p:spPr>
            <a:xfrm>
              <a:off x="6899750" y="3905000"/>
              <a:ext cx="333875" cy="4950"/>
            </a:xfrm>
            <a:custGeom>
              <a:avLst/>
              <a:gdLst/>
              <a:ahLst/>
              <a:cxnLst/>
              <a:rect l="l" t="t" r="r" b="b"/>
              <a:pathLst>
                <a:path w="13355" h="198" extrusionOk="0">
                  <a:moveTo>
                    <a:pt x="0" y="1"/>
                  </a:moveTo>
                  <a:lnTo>
                    <a:pt x="0" y="197"/>
                  </a:lnTo>
                  <a:lnTo>
                    <a:pt x="13354" y="197"/>
                  </a:lnTo>
                  <a:lnTo>
                    <a:pt x="133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5"/>
            <p:cNvSpPr/>
            <p:nvPr/>
          </p:nvSpPr>
          <p:spPr>
            <a:xfrm>
              <a:off x="6883050" y="3833975"/>
              <a:ext cx="363325" cy="5275"/>
            </a:xfrm>
            <a:custGeom>
              <a:avLst/>
              <a:gdLst/>
              <a:ahLst/>
              <a:cxnLst/>
              <a:rect l="l" t="t" r="r" b="b"/>
              <a:pathLst>
                <a:path w="14533" h="211" extrusionOk="0">
                  <a:moveTo>
                    <a:pt x="1" y="1"/>
                  </a:moveTo>
                  <a:lnTo>
                    <a:pt x="1" y="210"/>
                  </a:lnTo>
                  <a:lnTo>
                    <a:pt x="14533" y="210"/>
                  </a:lnTo>
                  <a:lnTo>
                    <a:pt x="145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4" name="Google Shape;2904;p75"/>
          <p:cNvGrpSpPr/>
          <p:nvPr/>
        </p:nvGrpSpPr>
        <p:grpSpPr>
          <a:xfrm flipH="1">
            <a:off x="6531231" y="2014137"/>
            <a:ext cx="1981996" cy="2313742"/>
            <a:chOff x="223912" y="2384975"/>
            <a:chExt cx="1420081" cy="1839716"/>
          </a:xfrm>
        </p:grpSpPr>
        <p:sp>
          <p:nvSpPr>
            <p:cNvPr id="2905" name="Google Shape;2905;p75"/>
            <p:cNvSpPr/>
            <p:nvPr/>
          </p:nvSpPr>
          <p:spPr>
            <a:xfrm>
              <a:off x="848898" y="2646320"/>
              <a:ext cx="396757" cy="519528"/>
            </a:xfrm>
            <a:custGeom>
              <a:avLst/>
              <a:gdLst/>
              <a:ahLst/>
              <a:cxnLst/>
              <a:rect l="l" t="t" r="r" b="b"/>
              <a:pathLst>
                <a:path w="5775" h="7562" extrusionOk="0">
                  <a:moveTo>
                    <a:pt x="4953" y="1"/>
                  </a:moveTo>
                  <a:cubicBezTo>
                    <a:pt x="4734" y="1"/>
                    <a:pt x="4529" y="87"/>
                    <a:pt x="4362" y="242"/>
                  </a:cubicBezTo>
                  <a:cubicBezTo>
                    <a:pt x="4050" y="505"/>
                    <a:pt x="3800" y="830"/>
                    <a:pt x="3637" y="1204"/>
                  </a:cubicBezTo>
                  <a:cubicBezTo>
                    <a:pt x="3575" y="1417"/>
                    <a:pt x="3475" y="1604"/>
                    <a:pt x="3325" y="1767"/>
                  </a:cubicBezTo>
                  <a:cubicBezTo>
                    <a:pt x="2950" y="2079"/>
                    <a:pt x="2450" y="1879"/>
                    <a:pt x="2125" y="2292"/>
                  </a:cubicBezTo>
                  <a:cubicBezTo>
                    <a:pt x="1813" y="2704"/>
                    <a:pt x="2025" y="3391"/>
                    <a:pt x="1675" y="3804"/>
                  </a:cubicBezTo>
                  <a:cubicBezTo>
                    <a:pt x="1588" y="3891"/>
                    <a:pt x="1488" y="3979"/>
                    <a:pt x="1376" y="4029"/>
                  </a:cubicBezTo>
                  <a:cubicBezTo>
                    <a:pt x="313" y="4691"/>
                    <a:pt x="88" y="5403"/>
                    <a:pt x="26" y="6653"/>
                  </a:cubicBezTo>
                  <a:cubicBezTo>
                    <a:pt x="1" y="6853"/>
                    <a:pt x="38" y="7065"/>
                    <a:pt x="126" y="7253"/>
                  </a:cubicBezTo>
                  <a:cubicBezTo>
                    <a:pt x="246" y="7474"/>
                    <a:pt x="374" y="7561"/>
                    <a:pt x="500" y="7561"/>
                  </a:cubicBezTo>
                  <a:cubicBezTo>
                    <a:pt x="637" y="7561"/>
                    <a:pt x="771" y="7458"/>
                    <a:pt x="888" y="7315"/>
                  </a:cubicBezTo>
                  <a:cubicBezTo>
                    <a:pt x="1026" y="7140"/>
                    <a:pt x="1126" y="6928"/>
                    <a:pt x="1201" y="6715"/>
                  </a:cubicBezTo>
                  <a:cubicBezTo>
                    <a:pt x="1301" y="6353"/>
                    <a:pt x="1351" y="5978"/>
                    <a:pt x="1513" y="5653"/>
                  </a:cubicBezTo>
                  <a:cubicBezTo>
                    <a:pt x="1925" y="4828"/>
                    <a:pt x="2800" y="5353"/>
                    <a:pt x="3250" y="4641"/>
                  </a:cubicBezTo>
                  <a:cubicBezTo>
                    <a:pt x="3525" y="4204"/>
                    <a:pt x="3275" y="3554"/>
                    <a:pt x="3587" y="3129"/>
                  </a:cubicBezTo>
                  <a:cubicBezTo>
                    <a:pt x="3950" y="2667"/>
                    <a:pt x="4750" y="2554"/>
                    <a:pt x="5200" y="2117"/>
                  </a:cubicBezTo>
                  <a:cubicBezTo>
                    <a:pt x="5649" y="1692"/>
                    <a:pt x="5774" y="1267"/>
                    <a:pt x="5599" y="655"/>
                  </a:cubicBezTo>
                  <a:cubicBezTo>
                    <a:pt x="5524" y="367"/>
                    <a:pt x="5337" y="67"/>
                    <a:pt x="5037" y="5"/>
                  </a:cubicBezTo>
                  <a:cubicBezTo>
                    <a:pt x="5009" y="2"/>
                    <a:pt x="4981" y="1"/>
                    <a:pt x="4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5"/>
            <p:cNvSpPr/>
            <p:nvPr/>
          </p:nvSpPr>
          <p:spPr>
            <a:xfrm>
              <a:off x="869509" y="3054412"/>
              <a:ext cx="33596" cy="300573"/>
            </a:xfrm>
            <a:custGeom>
              <a:avLst/>
              <a:gdLst/>
              <a:ahLst/>
              <a:cxnLst/>
              <a:rect l="l" t="t" r="r" b="b"/>
              <a:pathLst>
                <a:path w="489" h="4375" extrusionOk="0">
                  <a:moveTo>
                    <a:pt x="238" y="1"/>
                  </a:moveTo>
                  <a:cubicBezTo>
                    <a:pt x="151" y="338"/>
                    <a:pt x="101" y="675"/>
                    <a:pt x="101" y="1013"/>
                  </a:cubicBezTo>
                  <a:cubicBezTo>
                    <a:pt x="113" y="1225"/>
                    <a:pt x="151" y="1425"/>
                    <a:pt x="188" y="1625"/>
                  </a:cubicBezTo>
                  <a:cubicBezTo>
                    <a:pt x="213" y="1713"/>
                    <a:pt x="226" y="1788"/>
                    <a:pt x="238" y="1863"/>
                  </a:cubicBezTo>
                  <a:cubicBezTo>
                    <a:pt x="388" y="2700"/>
                    <a:pt x="301" y="3550"/>
                    <a:pt x="1" y="4349"/>
                  </a:cubicBezTo>
                  <a:lnTo>
                    <a:pt x="101" y="4374"/>
                  </a:lnTo>
                  <a:cubicBezTo>
                    <a:pt x="401" y="3575"/>
                    <a:pt x="488" y="2700"/>
                    <a:pt x="338" y="1850"/>
                  </a:cubicBezTo>
                  <a:cubicBezTo>
                    <a:pt x="326" y="1763"/>
                    <a:pt x="313" y="1688"/>
                    <a:pt x="288" y="1600"/>
                  </a:cubicBezTo>
                  <a:cubicBezTo>
                    <a:pt x="251" y="1413"/>
                    <a:pt x="213" y="1213"/>
                    <a:pt x="201" y="1013"/>
                  </a:cubicBezTo>
                  <a:cubicBezTo>
                    <a:pt x="201" y="675"/>
                    <a:pt x="251" y="351"/>
                    <a:pt x="338" y="26"/>
                  </a:cubicBezTo>
                  <a:lnTo>
                    <a:pt x="2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5"/>
            <p:cNvSpPr/>
            <p:nvPr/>
          </p:nvSpPr>
          <p:spPr>
            <a:xfrm>
              <a:off x="696104" y="2384975"/>
              <a:ext cx="440520" cy="547147"/>
            </a:xfrm>
            <a:custGeom>
              <a:avLst/>
              <a:gdLst/>
              <a:ahLst/>
              <a:cxnLst/>
              <a:rect l="l" t="t" r="r" b="b"/>
              <a:pathLst>
                <a:path w="6412" h="7964" extrusionOk="0">
                  <a:moveTo>
                    <a:pt x="5499" y="0"/>
                  </a:moveTo>
                  <a:cubicBezTo>
                    <a:pt x="5355" y="0"/>
                    <a:pt x="5212" y="16"/>
                    <a:pt x="5074" y="47"/>
                  </a:cubicBezTo>
                  <a:cubicBezTo>
                    <a:pt x="4662" y="110"/>
                    <a:pt x="4212" y="185"/>
                    <a:pt x="3924" y="485"/>
                  </a:cubicBezTo>
                  <a:cubicBezTo>
                    <a:pt x="3587" y="822"/>
                    <a:pt x="3525" y="1347"/>
                    <a:pt x="3200" y="1697"/>
                  </a:cubicBezTo>
                  <a:cubicBezTo>
                    <a:pt x="2725" y="2184"/>
                    <a:pt x="1925" y="2134"/>
                    <a:pt x="1313" y="2409"/>
                  </a:cubicBezTo>
                  <a:cubicBezTo>
                    <a:pt x="400" y="2822"/>
                    <a:pt x="0" y="4084"/>
                    <a:pt x="500" y="4946"/>
                  </a:cubicBezTo>
                  <a:cubicBezTo>
                    <a:pt x="938" y="5683"/>
                    <a:pt x="1650" y="5996"/>
                    <a:pt x="1600" y="6908"/>
                  </a:cubicBezTo>
                  <a:cubicBezTo>
                    <a:pt x="1588" y="7369"/>
                    <a:pt x="1442" y="7964"/>
                    <a:pt x="2039" y="7964"/>
                  </a:cubicBezTo>
                  <a:cubicBezTo>
                    <a:pt x="2074" y="7964"/>
                    <a:pt x="2110" y="7962"/>
                    <a:pt x="2150" y="7958"/>
                  </a:cubicBezTo>
                  <a:cubicBezTo>
                    <a:pt x="2200" y="7945"/>
                    <a:pt x="2237" y="7933"/>
                    <a:pt x="2287" y="7920"/>
                  </a:cubicBezTo>
                  <a:cubicBezTo>
                    <a:pt x="2550" y="7820"/>
                    <a:pt x="2762" y="7620"/>
                    <a:pt x="2875" y="7370"/>
                  </a:cubicBezTo>
                  <a:cubicBezTo>
                    <a:pt x="3112" y="6870"/>
                    <a:pt x="3100" y="6283"/>
                    <a:pt x="2837" y="5783"/>
                  </a:cubicBezTo>
                  <a:cubicBezTo>
                    <a:pt x="2525" y="5108"/>
                    <a:pt x="1588" y="4096"/>
                    <a:pt x="2462" y="3409"/>
                  </a:cubicBezTo>
                  <a:cubicBezTo>
                    <a:pt x="2975" y="2996"/>
                    <a:pt x="3812" y="3246"/>
                    <a:pt x="4324" y="2847"/>
                  </a:cubicBezTo>
                  <a:cubicBezTo>
                    <a:pt x="4799" y="2472"/>
                    <a:pt x="4837" y="1647"/>
                    <a:pt x="5399" y="1434"/>
                  </a:cubicBezTo>
                  <a:cubicBezTo>
                    <a:pt x="5574" y="1397"/>
                    <a:pt x="5736" y="1359"/>
                    <a:pt x="5911" y="1297"/>
                  </a:cubicBezTo>
                  <a:cubicBezTo>
                    <a:pt x="6299" y="1084"/>
                    <a:pt x="6411" y="172"/>
                    <a:pt x="5924" y="47"/>
                  </a:cubicBezTo>
                  <a:cubicBezTo>
                    <a:pt x="5786" y="16"/>
                    <a:pt x="5643" y="0"/>
                    <a:pt x="5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5"/>
            <p:cNvSpPr/>
            <p:nvPr/>
          </p:nvSpPr>
          <p:spPr>
            <a:xfrm>
              <a:off x="802593" y="2728144"/>
              <a:ext cx="78183" cy="612277"/>
            </a:xfrm>
            <a:custGeom>
              <a:avLst/>
              <a:gdLst/>
              <a:ahLst/>
              <a:cxnLst/>
              <a:rect l="l" t="t" r="r" b="b"/>
              <a:pathLst>
                <a:path w="1138" h="8912" extrusionOk="0">
                  <a:moveTo>
                    <a:pt x="163" y="1"/>
                  </a:moveTo>
                  <a:lnTo>
                    <a:pt x="75" y="51"/>
                  </a:lnTo>
                  <a:cubicBezTo>
                    <a:pt x="475" y="701"/>
                    <a:pt x="812" y="1301"/>
                    <a:pt x="762" y="1950"/>
                  </a:cubicBezTo>
                  <a:cubicBezTo>
                    <a:pt x="712" y="2275"/>
                    <a:pt x="625" y="2600"/>
                    <a:pt x="500" y="2888"/>
                  </a:cubicBezTo>
                  <a:cubicBezTo>
                    <a:pt x="437" y="3050"/>
                    <a:pt x="362" y="3225"/>
                    <a:pt x="312" y="3388"/>
                  </a:cubicBezTo>
                  <a:cubicBezTo>
                    <a:pt x="0" y="4450"/>
                    <a:pt x="238" y="5574"/>
                    <a:pt x="450" y="6562"/>
                  </a:cubicBezTo>
                  <a:cubicBezTo>
                    <a:pt x="475" y="6649"/>
                    <a:pt x="475" y="6737"/>
                    <a:pt x="475" y="6824"/>
                  </a:cubicBezTo>
                  <a:lnTo>
                    <a:pt x="475" y="6987"/>
                  </a:lnTo>
                  <a:cubicBezTo>
                    <a:pt x="475" y="7674"/>
                    <a:pt x="662" y="8336"/>
                    <a:pt x="1050" y="8911"/>
                  </a:cubicBezTo>
                  <a:lnTo>
                    <a:pt x="1137" y="8861"/>
                  </a:lnTo>
                  <a:cubicBezTo>
                    <a:pt x="937" y="8536"/>
                    <a:pt x="775" y="8174"/>
                    <a:pt x="662" y="7786"/>
                  </a:cubicBezTo>
                  <a:cubicBezTo>
                    <a:pt x="612" y="7524"/>
                    <a:pt x="587" y="7261"/>
                    <a:pt x="575" y="6987"/>
                  </a:cubicBezTo>
                  <a:lnTo>
                    <a:pt x="575" y="6837"/>
                  </a:lnTo>
                  <a:cubicBezTo>
                    <a:pt x="575" y="6737"/>
                    <a:pt x="575" y="6649"/>
                    <a:pt x="550" y="6549"/>
                  </a:cubicBezTo>
                  <a:cubicBezTo>
                    <a:pt x="337" y="5562"/>
                    <a:pt x="100" y="4450"/>
                    <a:pt x="412" y="3425"/>
                  </a:cubicBezTo>
                  <a:cubicBezTo>
                    <a:pt x="462" y="3263"/>
                    <a:pt x="525" y="3088"/>
                    <a:pt x="587" y="2938"/>
                  </a:cubicBezTo>
                  <a:cubicBezTo>
                    <a:pt x="725" y="2625"/>
                    <a:pt x="825" y="2300"/>
                    <a:pt x="862" y="1963"/>
                  </a:cubicBezTo>
                  <a:cubicBezTo>
                    <a:pt x="912" y="1276"/>
                    <a:pt x="575" y="676"/>
                    <a:pt x="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5"/>
            <p:cNvSpPr/>
            <p:nvPr/>
          </p:nvSpPr>
          <p:spPr>
            <a:xfrm>
              <a:off x="353553" y="2799595"/>
              <a:ext cx="453368" cy="334375"/>
            </a:xfrm>
            <a:custGeom>
              <a:avLst/>
              <a:gdLst/>
              <a:ahLst/>
              <a:cxnLst/>
              <a:rect l="l" t="t" r="r" b="b"/>
              <a:pathLst>
                <a:path w="6599" h="4867" extrusionOk="0">
                  <a:moveTo>
                    <a:pt x="3601" y="1"/>
                  </a:moveTo>
                  <a:cubicBezTo>
                    <a:pt x="3532" y="1"/>
                    <a:pt x="3460" y="4"/>
                    <a:pt x="3387" y="11"/>
                  </a:cubicBezTo>
                  <a:cubicBezTo>
                    <a:pt x="3012" y="61"/>
                    <a:pt x="2662" y="186"/>
                    <a:pt x="2325" y="361"/>
                  </a:cubicBezTo>
                  <a:cubicBezTo>
                    <a:pt x="1862" y="548"/>
                    <a:pt x="1387" y="710"/>
                    <a:pt x="900" y="848"/>
                  </a:cubicBezTo>
                  <a:cubicBezTo>
                    <a:pt x="588" y="923"/>
                    <a:pt x="313" y="1148"/>
                    <a:pt x="163" y="1448"/>
                  </a:cubicBezTo>
                  <a:cubicBezTo>
                    <a:pt x="0" y="1848"/>
                    <a:pt x="213" y="2335"/>
                    <a:pt x="575" y="2585"/>
                  </a:cubicBezTo>
                  <a:cubicBezTo>
                    <a:pt x="842" y="2731"/>
                    <a:pt x="1138" y="2806"/>
                    <a:pt x="1440" y="2806"/>
                  </a:cubicBezTo>
                  <a:cubicBezTo>
                    <a:pt x="1576" y="2806"/>
                    <a:pt x="1714" y="2791"/>
                    <a:pt x="1850" y="2760"/>
                  </a:cubicBezTo>
                  <a:cubicBezTo>
                    <a:pt x="2137" y="2697"/>
                    <a:pt x="2412" y="2597"/>
                    <a:pt x="2662" y="2447"/>
                  </a:cubicBezTo>
                  <a:cubicBezTo>
                    <a:pt x="2929" y="2288"/>
                    <a:pt x="3322" y="1828"/>
                    <a:pt x="3680" y="1828"/>
                  </a:cubicBezTo>
                  <a:cubicBezTo>
                    <a:pt x="3742" y="1828"/>
                    <a:pt x="3803" y="1841"/>
                    <a:pt x="3862" y="1873"/>
                  </a:cubicBezTo>
                  <a:cubicBezTo>
                    <a:pt x="4324" y="2123"/>
                    <a:pt x="3974" y="2735"/>
                    <a:pt x="4074" y="3110"/>
                  </a:cubicBezTo>
                  <a:cubicBezTo>
                    <a:pt x="4199" y="3535"/>
                    <a:pt x="4862" y="3485"/>
                    <a:pt x="5174" y="3797"/>
                  </a:cubicBezTo>
                  <a:cubicBezTo>
                    <a:pt x="5400" y="4023"/>
                    <a:pt x="5525" y="4867"/>
                    <a:pt x="5882" y="4867"/>
                  </a:cubicBezTo>
                  <a:cubicBezTo>
                    <a:pt x="5959" y="4867"/>
                    <a:pt x="6047" y="4827"/>
                    <a:pt x="6149" y="4734"/>
                  </a:cubicBezTo>
                  <a:cubicBezTo>
                    <a:pt x="6599" y="4309"/>
                    <a:pt x="6224" y="3222"/>
                    <a:pt x="5949" y="2835"/>
                  </a:cubicBezTo>
                  <a:cubicBezTo>
                    <a:pt x="5849" y="2710"/>
                    <a:pt x="5761" y="2585"/>
                    <a:pt x="5674" y="2447"/>
                  </a:cubicBezTo>
                  <a:cubicBezTo>
                    <a:pt x="5474" y="2060"/>
                    <a:pt x="5574" y="1598"/>
                    <a:pt x="5361" y="1210"/>
                  </a:cubicBezTo>
                  <a:cubicBezTo>
                    <a:pt x="4969" y="472"/>
                    <a:pt x="4429" y="1"/>
                    <a:pt x="3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5"/>
            <p:cNvSpPr/>
            <p:nvPr/>
          </p:nvSpPr>
          <p:spPr>
            <a:xfrm>
              <a:off x="690127" y="2953969"/>
              <a:ext cx="170039" cy="377864"/>
            </a:xfrm>
            <a:custGeom>
              <a:avLst/>
              <a:gdLst/>
              <a:ahLst/>
              <a:cxnLst/>
              <a:rect l="l" t="t" r="r" b="b"/>
              <a:pathLst>
                <a:path w="2475" h="5500" extrusionOk="0">
                  <a:moveTo>
                    <a:pt x="87" y="1"/>
                  </a:moveTo>
                  <a:lnTo>
                    <a:pt x="0" y="26"/>
                  </a:lnTo>
                  <a:cubicBezTo>
                    <a:pt x="87" y="350"/>
                    <a:pt x="237" y="650"/>
                    <a:pt x="450" y="913"/>
                  </a:cubicBezTo>
                  <a:cubicBezTo>
                    <a:pt x="512" y="975"/>
                    <a:pt x="562" y="1038"/>
                    <a:pt x="625" y="1113"/>
                  </a:cubicBezTo>
                  <a:cubicBezTo>
                    <a:pt x="712" y="1200"/>
                    <a:pt x="800" y="1300"/>
                    <a:pt x="875" y="1413"/>
                  </a:cubicBezTo>
                  <a:cubicBezTo>
                    <a:pt x="1125" y="1763"/>
                    <a:pt x="1212" y="2200"/>
                    <a:pt x="1300" y="2625"/>
                  </a:cubicBezTo>
                  <a:cubicBezTo>
                    <a:pt x="1312" y="2687"/>
                    <a:pt x="1325" y="2750"/>
                    <a:pt x="1337" y="2812"/>
                  </a:cubicBezTo>
                  <a:cubicBezTo>
                    <a:pt x="1425" y="3350"/>
                    <a:pt x="1612" y="3862"/>
                    <a:pt x="1862" y="4349"/>
                  </a:cubicBezTo>
                  <a:cubicBezTo>
                    <a:pt x="1912" y="4437"/>
                    <a:pt x="1962" y="4512"/>
                    <a:pt x="1999" y="4587"/>
                  </a:cubicBezTo>
                  <a:cubicBezTo>
                    <a:pt x="2174" y="4874"/>
                    <a:pt x="2362" y="5174"/>
                    <a:pt x="2374" y="5499"/>
                  </a:cubicBezTo>
                  <a:lnTo>
                    <a:pt x="2474" y="5499"/>
                  </a:lnTo>
                  <a:cubicBezTo>
                    <a:pt x="2449" y="5149"/>
                    <a:pt x="2274" y="4837"/>
                    <a:pt x="2087" y="4537"/>
                  </a:cubicBezTo>
                  <a:cubicBezTo>
                    <a:pt x="2037" y="4462"/>
                    <a:pt x="1987" y="4387"/>
                    <a:pt x="1949" y="4299"/>
                  </a:cubicBezTo>
                  <a:cubicBezTo>
                    <a:pt x="1700" y="3825"/>
                    <a:pt x="1525" y="3325"/>
                    <a:pt x="1437" y="2800"/>
                  </a:cubicBezTo>
                  <a:cubicBezTo>
                    <a:pt x="1425" y="2737"/>
                    <a:pt x="1412" y="2675"/>
                    <a:pt x="1400" y="2612"/>
                  </a:cubicBezTo>
                  <a:cubicBezTo>
                    <a:pt x="1312" y="2175"/>
                    <a:pt x="1225" y="1725"/>
                    <a:pt x="962" y="1350"/>
                  </a:cubicBezTo>
                  <a:cubicBezTo>
                    <a:pt x="887" y="1238"/>
                    <a:pt x="800" y="1138"/>
                    <a:pt x="700" y="1038"/>
                  </a:cubicBezTo>
                  <a:cubicBezTo>
                    <a:pt x="637" y="975"/>
                    <a:pt x="587" y="913"/>
                    <a:pt x="525" y="850"/>
                  </a:cubicBezTo>
                  <a:cubicBezTo>
                    <a:pt x="325" y="588"/>
                    <a:pt x="175" y="300"/>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5"/>
            <p:cNvSpPr/>
            <p:nvPr/>
          </p:nvSpPr>
          <p:spPr>
            <a:xfrm>
              <a:off x="759654" y="3247604"/>
              <a:ext cx="235306" cy="358902"/>
            </a:xfrm>
            <a:custGeom>
              <a:avLst/>
              <a:gdLst/>
              <a:ahLst/>
              <a:cxnLst/>
              <a:rect l="l" t="t" r="r" b="b"/>
              <a:pathLst>
                <a:path w="3425" h="5224" extrusionOk="0">
                  <a:moveTo>
                    <a:pt x="0" y="0"/>
                  </a:moveTo>
                  <a:lnTo>
                    <a:pt x="325" y="5224"/>
                  </a:lnTo>
                  <a:lnTo>
                    <a:pt x="3099" y="5224"/>
                  </a:lnTo>
                  <a:lnTo>
                    <a:pt x="3424" y="0"/>
                  </a:lnTo>
                  <a:close/>
                </a:path>
              </a:pathLst>
            </a:custGeom>
            <a:solidFill>
              <a:srgbClr val="FF4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5"/>
            <p:cNvSpPr/>
            <p:nvPr/>
          </p:nvSpPr>
          <p:spPr>
            <a:xfrm>
              <a:off x="1042090" y="3054412"/>
              <a:ext cx="361513" cy="684346"/>
            </a:xfrm>
            <a:custGeom>
              <a:avLst/>
              <a:gdLst/>
              <a:ahLst/>
              <a:cxnLst/>
              <a:rect l="l" t="t" r="r" b="b"/>
              <a:pathLst>
                <a:path w="5262" h="9961" extrusionOk="0">
                  <a:moveTo>
                    <a:pt x="4212" y="1"/>
                  </a:moveTo>
                  <a:lnTo>
                    <a:pt x="1" y="263"/>
                  </a:lnTo>
                  <a:lnTo>
                    <a:pt x="188" y="9960"/>
                  </a:lnTo>
                  <a:lnTo>
                    <a:pt x="4424" y="9686"/>
                  </a:lnTo>
                  <a:lnTo>
                    <a:pt x="5262" y="9636"/>
                  </a:lnTo>
                  <a:lnTo>
                    <a:pt x="4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5"/>
            <p:cNvSpPr/>
            <p:nvPr/>
          </p:nvSpPr>
          <p:spPr>
            <a:xfrm>
              <a:off x="901318" y="3056130"/>
              <a:ext cx="444780" cy="689498"/>
            </a:xfrm>
            <a:custGeom>
              <a:avLst/>
              <a:gdLst/>
              <a:ahLst/>
              <a:cxnLst/>
              <a:rect l="l" t="t" r="r" b="b"/>
              <a:pathLst>
                <a:path w="6474" h="10036" extrusionOk="0">
                  <a:moveTo>
                    <a:pt x="5836" y="1"/>
                  </a:moveTo>
                  <a:lnTo>
                    <a:pt x="0" y="363"/>
                  </a:lnTo>
                  <a:lnTo>
                    <a:pt x="450" y="10035"/>
                  </a:lnTo>
                  <a:lnTo>
                    <a:pt x="6473" y="9661"/>
                  </a:lnTo>
                  <a:lnTo>
                    <a:pt x="58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5"/>
            <p:cNvSpPr/>
            <p:nvPr/>
          </p:nvSpPr>
          <p:spPr>
            <a:xfrm>
              <a:off x="796547" y="3147985"/>
              <a:ext cx="226718" cy="111710"/>
            </a:xfrm>
            <a:custGeom>
              <a:avLst/>
              <a:gdLst/>
              <a:ahLst/>
              <a:cxnLst/>
              <a:rect l="l" t="t" r="r" b="b"/>
              <a:pathLst>
                <a:path w="3300" h="1626" extrusionOk="0">
                  <a:moveTo>
                    <a:pt x="716" y="91"/>
                  </a:moveTo>
                  <a:cubicBezTo>
                    <a:pt x="748" y="91"/>
                    <a:pt x="780" y="94"/>
                    <a:pt x="813" y="101"/>
                  </a:cubicBezTo>
                  <a:cubicBezTo>
                    <a:pt x="1050" y="163"/>
                    <a:pt x="1250" y="338"/>
                    <a:pt x="1350" y="563"/>
                  </a:cubicBezTo>
                  <a:cubicBezTo>
                    <a:pt x="1463" y="801"/>
                    <a:pt x="1513" y="1050"/>
                    <a:pt x="1538" y="1313"/>
                  </a:cubicBezTo>
                  <a:lnTo>
                    <a:pt x="1538" y="1363"/>
                  </a:lnTo>
                  <a:lnTo>
                    <a:pt x="1500" y="1350"/>
                  </a:lnTo>
                  <a:lnTo>
                    <a:pt x="1425" y="1325"/>
                  </a:lnTo>
                  <a:cubicBezTo>
                    <a:pt x="975" y="1213"/>
                    <a:pt x="126" y="988"/>
                    <a:pt x="251" y="426"/>
                  </a:cubicBezTo>
                  <a:cubicBezTo>
                    <a:pt x="316" y="230"/>
                    <a:pt x="504" y="91"/>
                    <a:pt x="716" y="91"/>
                  </a:cubicBezTo>
                  <a:close/>
                  <a:moveTo>
                    <a:pt x="2587" y="251"/>
                  </a:moveTo>
                  <a:cubicBezTo>
                    <a:pt x="2687" y="251"/>
                    <a:pt x="2787" y="267"/>
                    <a:pt x="2887" y="301"/>
                  </a:cubicBezTo>
                  <a:cubicBezTo>
                    <a:pt x="2950" y="326"/>
                    <a:pt x="3000" y="351"/>
                    <a:pt x="3050" y="388"/>
                  </a:cubicBezTo>
                  <a:cubicBezTo>
                    <a:pt x="3137" y="476"/>
                    <a:pt x="3175" y="601"/>
                    <a:pt x="3137" y="713"/>
                  </a:cubicBezTo>
                  <a:cubicBezTo>
                    <a:pt x="3100" y="838"/>
                    <a:pt x="3037" y="938"/>
                    <a:pt x="2937" y="1026"/>
                  </a:cubicBezTo>
                  <a:cubicBezTo>
                    <a:pt x="2668" y="1275"/>
                    <a:pt x="2311" y="1414"/>
                    <a:pt x="1945" y="1414"/>
                  </a:cubicBezTo>
                  <a:cubicBezTo>
                    <a:pt x="1834" y="1414"/>
                    <a:pt x="1723" y="1401"/>
                    <a:pt x="1613" y="1375"/>
                  </a:cubicBezTo>
                  <a:lnTo>
                    <a:pt x="1625" y="1313"/>
                  </a:lnTo>
                  <a:cubicBezTo>
                    <a:pt x="1663" y="1088"/>
                    <a:pt x="1750" y="851"/>
                    <a:pt x="1875" y="651"/>
                  </a:cubicBezTo>
                  <a:cubicBezTo>
                    <a:pt x="2000" y="451"/>
                    <a:pt x="2200" y="313"/>
                    <a:pt x="2437" y="263"/>
                  </a:cubicBezTo>
                  <a:cubicBezTo>
                    <a:pt x="2487" y="255"/>
                    <a:pt x="2537" y="251"/>
                    <a:pt x="2587" y="251"/>
                  </a:cubicBezTo>
                  <a:close/>
                  <a:moveTo>
                    <a:pt x="704" y="1"/>
                  </a:moveTo>
                  <a:cubicBezTo>
                    <a:pt x="451" y="1"/>
                    <a:pt x="226" y="165"/>
                    <a:pt x="151" y="413"/>
                  </a:cubicBezTo>
                  <a:cubicBezTo>
                    <a:pt x="1" y="1063"/>
                    <a:pt x="913" y="1300"/>
                    <a:pt x="1400" y="1425"/>
                  </a:cubicBezTo>
                  <a:lnTo>
                    <a:pt x="1475" y="1450"/>
                  </a:lnTo>
                  <a:lnTo>
                    <a:pt x="1550" y="1463"/>
                  </a:lnTo>
                  <a:lnTo>
                    <a:pt x="1563" y="1625"/>
                  </a:lnTo>
                  <a:lnTo>
                    <a:pt x="1613" y="1475"/>
                  </a:lnTo>
                  <a:cubicBezTo>
                    <a:pt x="1727" y="1501"/>
                    <a:pt x="1843" y="1514"/>
                    <a:pt x="1958" y="1514"/>
                  </a:cubicBezTo>
                  <a:cubicBezTo>
                    <a:pt x="2346" y="1514"/>
                    <a:pt x="2726" y="1370"/>
                    <a:pt x="3025" y="1100"/>
                  </a:cubicBezTo>
                  <a:cubicBezTo>
                    <a:pt x="3137" y="1001"/>
                    <a:pt x="3212" y="876"/>
                    <a:pt x="3250" y="738"/>
                  </a:cubicBezTo>
                  <a:cubicBezTo>
                    <a:pt x="3300" y="576"/>
                    <a:pt x="3250" y="413"/>
                    <a:pt x="3137" y="313"/>
                  </a:cubicBezTo>
                  <a:cubicBezTo>
                    <a:pt x="3075" y="263"/>
                    <a:pt x="3000" y="226"/>
                    <a:pt x="2937" y="213"/>
                  </a:cubicBezTo>
                  <a:cubicBezTo>
                    <a:pt x="2826" y="171"/>
                    <a:pt x="2709" y="151"/>
                    <a:pt x="2591" y="151"/>
                  </a:cubicBezTo>
                  <a:cubicBezTo>
                    <a:pt x="2536" y="151"/>
                    <a:pt x="2480" y="155"/>
                    <a:pt x="2425" y="163"/>
                  </a:cubicBezTo>
                  <a:cubicBezTo>
                    <a:pt x="2175" y="213"/>
                    <a:pt x="1950" y="376"/>
                    <a:pt x="1800" y="588"/>
                  </a:cubicBezTo>
                  <a:cubicBezTo>
                    <a:pt x="1713" y="726"/>
                    <a:pt x="1650" y="876"/>
                    <a:pt x="1600" y="1038"/>
                  </a:cubicBezTo>
                  <a:cubicBezTo>
                    <a:pt x="1575" y="863"/>
                    <a:pt x="1525" y="688"/>
                    <a:pt x="1450" y="526"/>
                  </a:cubicBezTo>
                  <a:cubicBezTo>
                    <a:pt x="1338" y="263"/>
                    <a:pt x="1100" y="76"/>
                    <a:pt x="825" y="13"/>
                  </a:cubicBezTo>
                  <a:cubicBezTo>
                    <a:pt x="784" y="5"/>
                    <a:pt x="744" y="1"/>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5"/>
            <p:cNvSpPr/>
            <p:nvPr/>
          </p:nvSpPr>
          <p:spPr>
            <a:xfrm>
              <a:off x="719257" y="3218405"/>
              <a:ext cx="462849" cy="537528"/>
            </a:xfrm>
            <a:custGeom>
              <a:avLst/>
              <a:gdLst/>
              <a:ahLst/>
              <a:cxnLst/>
              <a:rect l="l" t="t" r="r" b="b"/>
              <a:pathLst>
                <a:path w="6737" h="7824" extrusionOk="0">
                  <a:moveTo>
                    <a:pt x="6137" y="1"/>
                  </a:moveTo>
                  <a:lnTo>
                    <a:pt x="1" y="388"/>
                  </a:lnTo>
                  <a:lnTo>
                    <a:pt x="463" y="7823"/>
                  </a:lnTo>
                  <a:lnTo>
                    <a:pt x="6737" y="7436"/>
                  </a:lnTo>
                  <a:lnTo>
                    <a:pt x="61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5"/>
            <p:cNvSpPr/>
            <p:nvPr/>
          </p:nvSpPr>
          <p:spPr>
            <a:xfrm>
              <a:off x="675493" y="3220947"/>
              <a:ext cx="462849" cy="538421"/>
            </a:xfrm>
            <a:custGeom>
              <a:avLst/>
              <a:gdLst/>
              <a:ahLst/>
              <a:cxnLst/>
              <a:rect l="l" t="t" r="r" b="b"/>
              <a:pathLst>
                <a:path w="6737" h="7837" extrusionOk="0">
                  <a:moveTo>
                    <a:pt x="6274" y="1"/>
                  </a:moveTo>
                  <a:lnTo>
                    <a:pt x="1" y="401"/>
                  </a:lnTo>
                  <a:lnTo>
                    <a:pt x="463" y="7836"/>
                  </a:lnTo>
                  <a:lnTo>
                    <a:pt x="6736" y="7449"/>
                  </a:lnTo>
                  <a:lnTo>
                    <a:pt x="62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5"/>
            <p:cNvSpPr/>
            <p:nvPr/>
          </p:nvSpPr>
          <p:spPr>
            <a:xfrm>
              <a:off x="1316007" y="3277627"/>
              <a:ext cx="100512" cy="445673"/>
            </a:xfrm>
            <a:custGeom>
              <a:avLst/>
              <a:gdLst/>
              <a:ahLst/>
              <a:cxnLst/>
              <a:rect l="l" t="t" r="r" b="b"/>
              <a:pathLst>
                <a:path w="1463" h="6487" extrusionOk="0">
                  <a:moveTo>
                    <a:pt x="1375" y="1"/>
                  </a:moveTo>
                  <a:lnTo>
                    <a:pt x="0" y="6462"/>
                  </a:lnTo>
                  <a:lnTo>
                    <a:pt x="100" y="6487"/>
                  </a:lnTo>
                  <a:lnTo>
                    <a:pt x="1462" y="13"/>
                  </a:lnTo>
                  <a:lnTo>
                    <a:pt x="1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5"/>
            <p:cNvSpPr/>
            <p:nvPr/>
          </p:nvSpPr>
          <p:spPr>
            <a:xfrm>
              <a:off x="223912" y="3074130"/>
              <a:ext cx="1420081" cy="704132"/>
            </a:xfrm>
            <a:custGeom>
              <a:avLst/>
              <a:gdLst/>
              <a:ahLst/>
              <a:cxnLst/>
              <a:rect l="l" t="t" r="r" b="b"/>
              <a:pathLst>
                <a:path w="20670" h="10249" extrusionOk="0">
                  <a:moveTo>
                    <a:pt x="2661" y="0"/>
                  </a:moveTo>
                  <a:cubicBezTo>
                    <a:pt x="2645" y="0"/>
                    <a:pt x="2628" y="1"/>
                    <a:pt x="2612" y="1"/>
                  </a:cubicBezTo>
                  <a:lnTo>
                    <a:pt x="2600" y="1"/>
                  </a:lnTo>
                  <a:lnTo>
                    <a:pt x="0" y="14"/>
                  </a:lnTo>
                  <a:lnTo>
                    <a:pt x="0" y="164"/>
                  </a:lnTo>
                  <a:lnTo>
                    <a:pt x="2600" y="151"/>
                  </a:lnTo>
                  <a:lnTo>
                    <a:pt x="2625" y="151"/>
                  </a:lnTo>
                  <a:cubicBezTo>
                    <a:pt x="2641" y="151"/>
                    <a:pt x="2657" y="150"/>
                    <a:pt x="2674" y="150"/>
                  </a:cubicBezTo>
                  <a:cubicBezTo>
                    <a:pt x="3515" y="150"/>
                    <a:pt x="4226" y="780"/>
                    <a:pt x="4324" y="1626"/>
                  </a:cubicBezTo>
                  <a:lnTo>
                    <a:pt x="4499" y="3125"/>
                  </a:lnTo>
                  <a:lnTo>
                    <a:pt x="19795" y="3025"/>
                  </a:lnTo>
                  <a:cubicBezTo>
                    <a:pt x="20020" y="3025"/>
                    <a:pt x="20245" y="3138"/>
                    <a:pt x="20382" y="3325"/>
                  </a:cubicBezTo>
                  <a:cubicBezTo>
                    <a:pt x="20507" y="3525"/>
                    <a:pt x="20532" y="3775"/>
                    <a:pt x="20445" y="4000"/>
                  </a:cubicBezTo>
                  <a:lnTo>
                    <a:pt x="18620" y="8674"/>
                  </a:lnTo>
                  <a:cubicBezTo>
                    <a:pt x="18495" y="8999"/>
                    <a:pt x="18183" y="9224"/>
                    <a:pt x="17821" y="9236"/>
                  </a:cubicBezTo>
                  <a:lnTo>
                    <a:pt x="5461" y="10086"/>
                  </a:lnTo>
                  <a:lnTo>
                    <a:pt x="4687" y="3488"/>
                  </a:lnTo>
                  <a:lnTo>
                    <a:pt x="4537" y="3500"/>
                  </a:lnTo>
                  <a:lnTo>
                    <a:pt x="5311" y="10248"/>
                  </a:lnTo>
                  <a:lnTo>
                    <a:pt x="17796" y="9386"/>
                  </a:lnTo>
                  <a:cubicBezTo>
                    <a:pt x="18220" y="9374"/>
                    <a:pt x="18583" y="9124"/>
                    <a:pt x="18733" y="8724"/>
                  </a:cubicBezTo>
                  <a:lnTo>
                    <a:pt x="20557" y="4062"/>
                  </a:lnTo>
                  <a:cubicBezTo>
                    <a:pt x="20670" y="3788"/>
                    <a:pt x="20645" y="3475"/>
                    <a:pt x="20482" y="3238"/>
                  </a:cubicBezTo>
                  <a:cubicBezTo>
                    <a:pt x="20320" y="3013"/>
                    <a:pt x="20045" y="2875"/>
                    <a:pt x="19770" y="2875"/>
                  </a:cubicBezTo>
                  <a:lnTo>
                    <a:pt x="4612" y="2963"/>
                  </a:lnTo>
                  <a:lnTo>
                    <a:pt x="4462" y="1601"/>
                  </a:lnTo>
                  <a:cubicBezTo>
                    <a:pt x="4351" y="692"/>
                    <a:pt x="3577" y="0"/>
                    <a:pt x="2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5"/>
            <p:cNvSpPr/>
            <p:nvPr/>
          </p:nvSpPr>
          <p:spPr>
            <a:xfrm>
              <a:off x="593050" y="3786781"/>
              <a:ext cx="806293" cy="330596"/>
            </a:xfrm>
            <a:custGeom>
              <a:avLst/>
              <a:gdLst/>
              <a:ahLst/>
              <a:cxnLst/>
              <a:rect l="l" t="t" r="r" b="b"/>
              <a:pathLst>
                <a:path w="11736" h="4812" extrusionOk="0">
                  <a:moveTo>
                    <a:pt x="151" y="0"/>
                  </a:moveTo>
                  <a:lnTo>
                    <a:pt x="1" y="25"/>
                  </a:lnTo>
                  <a:lnTo>
                    <a:pt x="576" y="3774"/>
                  </a:lnTo>
                  <a:cubicBezTo>
                    <a:pt x="662" y="4354"/>
                    <a:pt x="1162" y="4799"/>
                    <a:pt x="1751" y="4799"/>
                  </a:cubicBezTo>
                  <a:cubicBezTo>
                    <a:pt x="1759" y="4799"/>
                    <a:pt x="1767" y="4799"/>
                    <a:pt x="1775" y="4799"/>
                  </a:cubicBezTo>
                  <a:lnTo>
                    <a:pt x="1825" y="4811"/>
                  </a:lnTo>
                  <a:cubicBezTo>
                    <a:pt x="3535" y="4756"/>
                    <a:pt x="7052" y="4746"/>
                    <a:pt x="9402" y="4746"/>
                  </a:cubicBezTo>
                  <a:cubicBezTo>
                    <a:pt x="10745" y="4746"/>
                    <a:pt x="11708" y="4749"/>
                    <a:pt x="11735" y="4749"/>
                  </a:cubicBezTo>
                  <a:lnTo>
                    <a:pt x="11735" y="4599"/>
                  </a:lnTo>
                  <a:cubicBezTo>
                    <a:pt x="11703" y="4594"/>
                    <a:pt x="10353" y="4586"/>
                    <a:pt x="8612" y="4586"/>
                  </a:cubicBezTo>
                  <a:cubicBezTo>
                    <a:pt x="6320" y="4586"/>
                    <a:pt x="3352" y="4599"/>
                    <a:pt x="1825" y="4649"/>
                  </a:cubicBezTo>
                  <a:cubicBezTo>
                    <a:pt x="1809" y="4650"/>
                    <a:pt x="1792" y="4650"/>
                    <a:pt x="1775" y="4650"/>
                  </a:cubicBezTo>
                  <a:cubicBezTo>
                    <a:pt x="1247" y="4650"/>
                    <a:pt x="798" y="4270"/>
                    <a:pt x="726" y="3749"/>
                  </a:cubicBezTo>
                  <a:lnTo>
                    <a:pt x="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5"/>
            <p:cNvSpPr/>
            <p:nvPr/>
          </p:nvSpPr>
          <p:spPr>
            <a:xfrm>
              <a:off x="732997" y="4044347"/>
              <a:ext cx="179520" cy="180344"/>
            </a:xfrm>
            <a:custGeom>
              <a:avLst/>
              <a:gdLst/>
              <a:ahLst/>
              <a:cxnLst/>
              <a:rect l="l" t="t" r="r" b="b"/>
              <a:pathLst>
                <a:path w="2613" h="2625" extrusionOk="0">
                  <a:moveTo>
                    <a:pt x="1251" y="0"/>
                  </a:moveTo>
                  <a:cubicBezTo>
                    <a:pt x="551" y="25"/>
                    <a:pt x="1" y="625"/>
                    <a:pt x="63" y="1325"/>
                  </a:cubicBezTo>
                  <a:cubicBezTo>
                    <a:pt x="76" y="2037"/>
                    <a:pt x="651" y="2612"/>
                    <a:pt x="1375" y="2625"/>
                  </a:cubicBezTo>
                  <a:cubicBezTo>
                    <a:pt x="2075" y="2600"/>
                    <a:pt x="2613" y="2000"/>
                    <a:pt x="2550" y="1300"/>
                  </a:cubicBezTo>
                  <a:cubicBezTo>
                    <a:pt x="2538" y="588"/>
                    <a:pt x="1963" y="13"/>
                    <a:pt x="1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5"/>
            <p:cNvSpPr/>
            <p:nvPr/>
          </p:nvSpPr>
          <p:spPr>
            <a:xfrm>
              <a:off x="799158" y="4110439"/>
              <a:ext cx="47267" cy="48160"/>
            </a:xfrm>
            <a:custGeom>
              <a:avLst/>
              <a:gdLst/>
              <a:ahLst/>
              <a:cxnLst/>
              <a:rect l="l" t="t" r="r" b="b"/>
              <a:pathLst>
                <a:path w="688" h="701" extrusionOk="0">
                  <a:moveTo>
                    <a:pt x="325" y="1"/>
                  </a:moveTo>
                  <a:cubicBezTo>
                    <a:pt x="138" y="13"/>
                    <a:pt x="0" y="175"/>
                    <a:pt x="13" y="350"/>
                  </a:cubicBezTo>
                  <a:cubicBezTo>
                    <a:pt x="25" y="550"/>
                    <a:pt x="175" y="700"/>
                    <a:pt x="362" y="700"/>
                  </a:cubicBezTo>
                  <a:cubicBezTo>
                    <a:pt x="550" y="688"/>
                    <a:pt x="687" y="538"/>
                    <a:pt x="675" y="350"/>
                  </a:cubicBezTo>
                  <a:cubicBezTo>
                    <a:pt x="675" y="163"/>
                    <a:pt x="525"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5"/>
            <p:cNvSpPr/>
            <p:nvPr/>
          </p:nvSpPr>
          <p:spPr>
            <a:xfrm>
              <a:off x="1133121" y="4039194"/>
              <a:ext cx="178626" cy="181237"/>
            </a:xfrm>
            <a:custGeom>
              <a:avLst/>
              <a:gdLst/>
              <a:ahLst/>
              <a:cxnLst/>
              <a:rect l="l" t="t" r="r" b="b"/>
              <a:pathLst>
                <a:path w="2600" h="2638" extrusionOk="0">
                  <a:moveTo>
                    <a:pt x="1237" y="0"/>
                  </a:moveTo>
                  <a:cubicBezTo>
                    <a:pt x="538" y="25"/>
                    <a:pt x="0" y="638"/>
                    <a:pt x="50" y="1337"/>
                  </a:cubicBezTo>
                  <a:cubicBezTo>
                    <a:pt x="75" y="2050"/>
                    <a:pt x="650" y="2625"/>
                    <a:pt x="1362" y="2637"/>
                  </a:cubicBezTo>
                  <a:cubicBezTo>
                    <a:pt x="2062" y="2612"/>
                    <a:pt x="2600" y="2000"/>
                    <a:pt x="2550" y="1300"/>
                  </a:cubicBezTo>
                  <a:cubicBezTo>
                    <a:pt x="2525" y="588"/>
                    <a:pt x="1950" y="13"/>
                    <a:pt x="12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5"/>
            <p:cNvSpPr/>
            <p:nvPr/>
          </p:nvSpPr>
          <p:spPr>
            <a:xfrm>
              <a:off x="1198388" y="4106179"/>
              <a:ext cx="48092" cy="48092"/>
            </a:xfrm>
            <a:custGeom>
              <a:avLst/>
              <a:gdLst/>
              <a:ahLst/>
              <a:cxnLst/>
              <a:rect l="l" t="t" r="r" b="b"/>
              <a:pathLst>
                <a:path w="700" h="700" extrusionOk="0">
                  <a:moveTo>
                    <a:pt x="337" y="0"/>
                  </a:moveTo>
                  <a:cubicBezTo>
                    <a:pt x="150" y="0"/>
                    <a:pt x="0" y="162"/>
                    <a:pt x="25" y="350"/>
                  </a:cubicBezTo>
                  <a:cubicBezTo>
                    <a:pt x="25" y="537"/>
                    <a:pt x="175" y="687"/>
                    <a:pt x="362" y="700"/>
                  </a:cubicBezTo>
                  <a:cubicBezTo>
                    <a:pt x="550" y="687"/>
                    <a:pt x="700" y="525"/>
                    <a:pt x="675" y="350"/>
                  </a:cubicBezTo>
                  <a:cubicBezTo>
                    <a:pt x="675" y="150"/>
                    <a:pt x="525"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5"/>
            <p:cNvSpPr/>
            <p:nvPr/>
          </p:nvSpPr>
          <p:spPr>
            <a:xfrm>
              <a:off x="1112510" y="3279344"/>
              <a:ext cx="50702" cy="457696"/>
            </a:xfrm>
            <a:custGeom>
              <a:avLst/>
              <a:gdLst/>
              <a:ahLst/>
              <a:cxnLst/>
              <a:rect l="l" t="t" r="r" b="b"/>
              <a:pathLst>
                <a:path w="738" h="6662" extrusionOk="0">
                  <a:moveTo>
                    <a:pt x="638" y="1"/>
                  </a:moveTo>
                  <a:lnTo>
                    <a:pt x="0" y="6649"/>
                  </a:lnTo>
                  <a:lnTo>
                    <a:pt x="100" y="6661"/>
                  </a:lnTo>
                  <a:lnTo>
                    <a:pt x="738" y="13"/>
                  </a:lnTo>
                  <a:lnTo>
                    <a:pt x="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5"/>
            <p:cNvSpPr/>
            <p:nvPr/>
          </p:nvSpPr>
          <p:spPr>
            <a:xfrm>
              <a:off x="913341" y="3281062"/>
              <a:ext cx="6939" cy="468826"/>
            </a:xfrm>
            <a:custGeom>
              <a:avLst/>
              <a:gdLst/>
              <a:ahLst/>
              <a:cxnLst/>
              <a:rect l="l" t="t" r="r" b="b"/>
              <a:pathLst>
                <a:path w="101" h="6824" extrusionOk="0">
                  <a:moveTo>
                    <a:pt x="0" y="1"/>
                  </a:moveTo>
                  <a:lnTo>
                    <a:pt x="0" y="6824"/>
                  </a:lnTo>
                  <a:lnTo>
                    <a:pt x="100" y="6824"/>
                  </a:lnTo>
                  <a:lnTo>
                    <a:pt x="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5"/>
            <p:cNvSpPr/>
            <p:nvPr/>
          </p:nvSpPr>
          <p:spPr>
            <a:xfrm>
              <a:off x="672951" y="3283673"/>
              <a:ext cx="40397" cy="478238"/>
            </a:xfrm>
            <a:custGeom>
              <a:avLst/>
              <a:gdLst/>
              <a:ahLst/>
              <a:cxnLst/>
              <a:rect l="l" t="t" r="r" b="b"/>
              <a:pathLst>
                <a:path w="588" h="6961" extrusionOk="0">
                  <a:moveTo>
                    <a:pt x="0" y="0"/>
                  </a:moveTo>
                  <a:lnTo>
                    <a:pt x="487" y="6961"/>
                  </a:lnTo>
                  <a:lnTo>
                    <a:pt x="587" y="6948"/>
                  </a:lnTo>
                  <a:lnTo>
                    <a:pt x="1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5"/>
            <p:cNvSpPr/>
            <p:nvPr/>
          </p:nvSpPr>
          <p:spPr>
            <a:xfrm>
              <a:off x="575875" y="3615918"/>
              <a:ext cx="953110" cy="12092"/>
            </a:xfrm>
            <a:custGeom>
              <a:avLst/>
              <a:gdLst/>
              <a:ahLst/>
              <a:cxnLst/>
              <a:rect l="l" t="t" r="r" b="b"/>
              <a:pathLst>
                <a:path w="13873" h="176" extrusionOk="0">
                  <a:moveTo>
                    <a:pt x="13860" y="0"/>
                  </a:moveTo>
                  <a:lnTo>
                    <a:pt x="1" y="75"/>
                  </a:lnTo>
                  <a:lnTo>
                    <a:pt x="1" y="175"/>
                  </a:lnTo>
                  <a:lnTo>
                    <a:pt x="13872" y="100"/>
                  </a:lnTo>
                  <a:lnTo>
                    <a:pt x="13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5"/>
            <p:cNvSpPr/>
            <p:nvPr/>
          </p:nvSpPr>
          <p:spPr>
            <a:xfrm>
              <a:off x="554439" y="3444230"/>
              <a:ext cx="1035484" cy="13809"/>
            </a:xfrm>
            <a:custGeom>
              <a:avLst/>
              <a:gdLst/>
              <a:ahLst/>
              <a:cxnLst/>
              <a:rect l="l" t="t" r="r" b="b"/>
              <a:pathLst>
                <a:path w="15072" h="201" extrusionOk="0">
                  <a:moveTo>
                    <a:pt x="15072" y="0"/>
                  </a:moveTo>
                  <a:lnTo>
                    <a:pt x="1" y="100"/>
                  </a:lnTo>
                  <a:lnTo>
                    <a:pt x="1" y="200"/>
                  </a:lnTo>
                  <a:lnTo>
                    <a:pt x="15072" y="100"/>
                  </a:lnTo>
                  <a:lnTo>
                    <a:pt x="15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17E2CED5-8819-C5D7-4907-3BAB9641E130}"/>
              </a:ext>
            </a:extLst>
          </p:cNvPr>
          <p:cNvPicPr>
            <a:picLocks noChangeAspect="1"/>
          </p:cNvPicPr>
          <p:nvPr/>
        </p:nvPicPr>
        <p:blipFill rotWithShape="1">
          <a:blip r:embed="rId3"/>
          <a:srcRect l="3218" t="32518" r="40152" b="16937"/>
          <a:stretch/>
        </p:blipFill>
        <p:spPr>
          <a:xfrm>
            <a:off x="7722429" y="1083061"/>
            <a:ext cx="885257" cy="1337716"/>
          </a:xfrm>
          <a:prstGeom prst="rect">
            <a:avLst/>
          </a:prstGeom>
        </p:spPr>
      </p:pic>
      <p:sp>
        <p:nvSpPr>
          <p:cNvPr id="5" name="TextBox 4">
            <a:extLst>
              <a:ext uri="{FF2B5EF4-FFF2-40B4-BE49-F238E27FC236}">
                <a16:creationId xmlns:a16="http://schemas.microsoft.com/office/drawing/2014/main" id="{07696971-EE6D-0215-EE30-FE141F0CE163}"/>
              </a:ext>
            </a:extLst>
          </p:cNvPr>
          <p:cNvSpPr txBox="1"/>
          <p:nvPr/>
        </p:nvSpPr>
        <p:spPr>
          <a:xfrm flipH="1">
            <a:off x="434601" y="352636"/>
            <a:ext cx="4137399" cy="461665"/>
          </a:xfrm>
          <a:prstGeom prst="rect">
            <a:avLst/>
          </a:prstGeom>
          <a:noFill/>
        </p:spPr>
        <p:txBody>
          <a:bodyPr wrap="square" rtlCol="0">
            <a:spAutoFit/>
          </a:bodyPr>
          <a:lstStyle/>
          <a:p>
            <a:pPr marL="571500" indent="-571500">
              <a:buFont typeface="Wingdings" panose="05000000000000000000" pitchFamily="2" charset="2"/>
              <a:buChar char="Ø"/>
            </a:pPr>
            <a:r>
              <a:rPr lang="en-IN" sz="2400" dirty="0">
                <a:solidFill>
                  <a:schemeClr val="dk1"/>
                </a:solidFill>
                <a:effectLst>
                  <a:outerShdw blurRad="38100" dist="38100" dir="2700000" algn="tl">
                    <a:srgbClr val="000000">
                      <a:alpha val="43137"/>
                    </a:srgbClr>
                  </a:outerShdw>
                </a:effectLst>
                <a:latin typeface="Lexend ExtraBold"/>
                <a:sym typeface="Lexend ExtraBold"/>
              </a:rPr>
              <a:t>Objectives:</a:t>
            </a:r>
          </a:p>
        </p:txBody>
      </p:sp>
      <p:grpSp>
        <p:nvGrpSpPr>
          <p:cNvPr id="6" name="Google Shape;2427;p71">
            <a:extLst>
              <a:ext uri="{FF2B5EF4-FFF2-40B4-BE49-F238E27FC236}">
                <a16:creationId xmlns:a16="http://schemas.microsoft.com/office/drawing/2014/main" id="{DCFB5E35-9344-4FF8-0E29-1D7AC2D5BF78}"/>
              </a:ext>
            </a:extLst>
          </p:cNvPr>
          <p:cNvGrpSpPr/>
          <p:nvPr/>
        </p:nvGrpSpPr>
        <p:grpSpPr>
          <a:xfrm rot="-627423">
            <a:off x="6429599" y="1294573"/>
            <a:ext cx="800254" cy="472265"/>
            <a:chOff x="655776" y="1470408"/>
            <a:chExt cx="800247" cy="472261"/>
          </a:xfrm>
        </p:grpSpPr>
        <p:sp>
          <p:nvSpPr>
            <p:cNvPr id="7" name="Google Shape;2428;p71">
              <a:extLst>
                <a:ext uri="{FF2B5EF4-FFF2-40B4-BE49-F238E27FC236}">
                  <a16:creationId xmlns:a16="http://schemas.microsoft.com/office/drawing/2014/main" id="{AA195A01-6072-FF9B-77FD-F5F83D9A03C4}"/>
                </a:ext>
              </a:extLst>
            </p:cNvPr>
            <p:cNvSpPr/>
            <p:nvPr/>
          </p:nvSpPr>
          <p:spPr>
            <a:xfrm>
              <a:off x="659211" y="1474667"/>
              <a:ext cx="793376" cy="464566"/>
            </a:xfrm>
            <a:custGeom>
              <a:avLst/>
              <a:gdLst/>
              <a:ahLst/>
              <a:cxnLst/>
              <a:rect l="l" t="t" r="r" b="b"/>
              <a:pathLst>
                <a:path w="11548" h="6762" extrusionOk="0">
                  <a:moveTo>
                    <a:pt x="0" y="1"/>
                  </a:moveTo>
                  <a:lnTo>
                    <a:pt x="0" y="6762"/>
                  </a:lnTo>
                  <a:lnTo>
                    <a:pt x="11547" y="6762"/>
                  </a:lnTo>
                  <a:lnTo>
                    <a:pt x="115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29;p71">
              <a:extLst>
                <a:ext uri="{FF2B5EF4-FFF2-40B4-BE49-F238E27FC236}">
                  <a16:creationId xmlns:a16="http://schemas.microsoft.com/office/drawing/2014/main" id="{3B6FFB33-36D5-0C03-9C39-7248630A6129}"/>
                </a:ext>
              </a:extLst>
            </p:cNvPr>
            <p:cNvSpPr/>
            <p:nvPr/>
          </p:nvSpPr>
          <p:spPr>
            <a:xfrm>
              <a:off x="655776" y="1470408"/>
              <a:ext cx="800247" cy="472261"/>
            </a:xfrm>
            <a:custGeom>
              <a:avLst/>
              <a:gdLst/>
              <a:ahLst/>
              <a:cxnLst/>
              <a:rect l="l" t="t" r="r" b="b"/>
              <a:pathLst>
                <a:path w="11648" h="6874" extrusionOk="0">
                  <a:moveTo>
                    <a:pt x="11547" y="113"/>
                  </a:moveTo>
                  <a:lnTo>
                    <a:pt x="11547" y="6774"/>
                  </a:lnTo>
                  <a:lnTo>
                    <a:pt x="100" y="6774"/>
                  </a:lnTo>
                  <a:lnTo>
                    <a:pt x="100" y="113"/>
                  </a:lnTo>
                  <a:close/>
                  <a:moveTo>
                    <a:pt x="0" y="0"/>
                  </a:moveTo>
                  <a:lnTo>
                    <a:pt x="0" y="6874"/>
                  </a:lnTo>
                  <a:lnTo>
                    <a:pt x="11647" y="6874"/>
                  </a:lnTo>
                  <a:lnTo>
                    <a:pt x="11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30;p71">
              <a:extLst>
                <a:ext uri="{FF2B5EF4-FFF2-40B4-BE49-F238E27FC236}">
                  <a16:creationId xmlns:a16="http://schemas.microsoft.com/office/drawing/2014/main" id="{8C35A29D-0475-1E3A-2DD2-3A9EA7D0557D}"/>
                </a:ext>
              </a:extLst>
            </p:cNvPr>
            <p:cNvSpPr/>
            <p:nvPr/>
          </p:nvSpPr>
          <p:spPr>
            <a:xfrm>
              <a:off x="659211" y="1823264"/>
              <a:ext cx="793376" cy="54138"/>
            </a:xfrm>
            <a:custGeom>
              <a:avLst/>
              <a:gdLst/>
              <a:ahLst/>
              <a:cxnLst/>
              <a:rect l="l" t="t" r="r" b="b"/>
              <a:pathLst>
                <a:path w="11548" h="788" extrusionOk="0">
                  <a:moveTo>
                    <a:pt x="0" y="0"/>
                  </a:moveTo>
                  <a:lnTo>
                    <a:pt x="0" y="788"/>
                  </a:lnTo>
                  <a:lnTo>
                    <a:pt x="11547" y="788"/>
                  </a:lnTo>
                  <a:lnTo>
                    <a:pt x="11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31;p71">
              <a:extLst>
                <a:ext uri="{FF2B5EF4-FFF2-40B4-BE49-F238E27FC236}">
                  <a16:creationId xmlns:a16="http://schemas.microsoft.com/office/drawing/2014/main" id="{FEB77B44-D692-2681-27E9-ECDDDDF64A9E}"/>
                </a:ext>
              </a:extLst>
            </p:cNvPr>
            <p:cNvSpPr/>
            <p:nvPr/>
          </p:nvSpPr>
          <p:spPr>
            <a:xfrm>
              <a:off x="710669" y="1523652"/>
              <a:ext cx="112535" cy="74748"/>
            </a:xfrm>
            <a:custGeom>
              <a:avLst/>
              <a:gdLst/>
              <a:ahLst/>
              <a:cxnLst/>
              <a:rect l="l" t="t" r="r" b="b"/>
              <a:pathLst>
                <a:path w="1638" h="1088" extrusionOk="0">
                  <a:moveTo>
                    <a:pt x="38" y="0"/>
                  </a:moveTo>
                  <a:cubicBezTo>
                    <a:pt x="13" y="0"/>
                    <a:pt x="1" y="25"/>
                    <a:pt x="1" y="50"/>
                  </a:cubicBezTo>
                  <a:lnTo>
                    <a:pt x="1" y="1037"/>
                  </a:lnTo>
                  <a:cubicBezTo>
                    <a:pt x="1" y="1062"/>
                    <a:pt x="13" y="1087"/>
                    <a:pt x="38" y="1087"/>
                  </a:cubicBezTo>
                  <a:lnTo>
                    <a:pt x="1601" y="1087"/>
                  </a:lnTo>
                  <a:cubicBezTo>
                    <a:pt x="1625" y="1087"/>
                    <a:pt x="1638" y="1062"/>
                    <a:pt x="1638" y="1037"/>
                  </a:cubicBezTo>
                  <a:lnTo>
                    <a:pt x="1638" y="50"/>
                  </a:lnTo>
                  <a:cubicBezTo>
                    <a:pt x="1638" y="25"/>
                    <a:pt x="1625"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32;p71">
              <a:extLst>
                <a:ext uri="{FF2B5EF4-FFF2-40B4-BE49-F238E27FC236}">
                  <a16:creationId xmlns:a16="http://schemas.microsoft.com/office/drawing/2014/main" id="{067046D0-33E2-F3D9-E902-334EFAEDFB94}"/>
                </a:ext>
              </a:extLst>
            </p:cNvPr>
            <p:cNvSpPr/>
            <p:nvPr/>
          </p:nvSpPr>
          <p:spPr>
            <a:xfrm>
              <a:off x="657493" y="1735668"/>
              <a:ext cx="797636" cy="55924"/>
            </a:xfrm>
            <a:custGeom>
              <a:avLst/>
              <a:gdLst/>
              <a:ahLst/>
              <a:cxnLst/>
              <a:rect l="l" t="t" r="r" b="b"/>
              <a:pathLst>
                <a:path w="11610" h="814" extrusionOk="0">
                  <a:moveTo>
                    <a:pt x="1000" y="1"/>
                  </a:moveTo>
                  <a:lnTo>
                    <a:pt x="0" y="701"/>
                  </a:lnTo>
                  <a:lnTo>
                    <a:pt x="50" y="788"/>
                  </a:lnTo>
                  <a:lnTo>
                    <a:pt x="1012" y="126"/>
                  </a:lnTo>
                  <a:lnTo>
                    <a:pt x="2012" y="801"/>
                  </a:lnTo>
                  <a:lnTo>
                    <a:pt x="3062" y="126"/>
                  </a:lnTo>
                  <a:lnTo>
                    <a:pt x="3912" y="813"/>
                  </a:lnTo>
                  <a:lnTo>
                    <a:pt x="4849" y="126"/>
                  </a:lnTo>
                  <a:lnTo>
                    <a:pt x="5774" y="813"/>
                  </a:lnTo>
                  <a:lnTo>
                    <a:pt x="6673" y="126"/>
                  </a:lnTo>
                  <a:lnTo>
                    <a:pt x="7573" y="813"/>
                  </a:lnTo>
                  <a:lnTo>
                    <a:pt x="8610" y="126"/>
                  </a:lnTo>
                  <a:lnTo>
                    <a:pt x="9548" y="813"/>
                  </a:lnTo>
                  <a:lnTo>
                    <a:pt x="10510" y="113"/>
                  </a:lnTo>
                  <a:lnTo>
                    <a:pt x="11547" y="788"/>
                  </a:lnTo>
                  <a:lnTo>
                    <a:pt x="11610" y="701"/>
                  </a:lnTo>
                  <a:lnTo>
                    <a:pt x="10510" y="1"/>
                  </a:lnTo>
                  <a:lnTo>
                    <a:pt x="9548" y="688"/>
                  </a:lnTo>
                  <a:lnTo>
                    <a:pt x="8610" y="1"/>
                  </a:lnTo>
                  <a:lnTo>
                    <a:pt x="7586" y="688"/>
                  </a:lnTo>
                  <a:lnTo>
                    <a:pt x="6673" y="1"/>
                  </a:lnTo>
                  <a:lnTo>
                    <a:pt x="5774" y="688"/>
                  </a:lnTo>
                  <a:lnTo>
                    <a:pt x="4849" y="1"/>
                  </a:lnTo>
                  <a:lnTo>
                    <a:pt x="3912" y="676"/>
                  </a:lnTo>
                  <a:lnTo>
                    <a:pt x="3074" y="1"/>
                  </a:lnTo>
                  <a:lnTo>
                    <a:pt x="2012" y="688"/>
                  </a:lnTo>
                  <a:lnTo>
                    <a:pt x="10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33;p71">
              <a:extLst>
                <a:ext uri="{FF2B5EF4-FFF2-40B4-BE49-F238E27FC236}">
                  <a16:creationId xmlns:a16="http://schemas.microsoft.com/office/drawing/2014/main" id="{A6D34791-90A4-F5DE-BF72-9947D0FFAAC9}"/>
                </a:ext>
              </a:extLst>
            </p:cNvPr>
            <p:cNvSpPr/>
            <p:nvPr/>
          </p:nvSpPr>
          <p:spPr>
            <a:xfrm>
              <a:off x="657493" y="1703034"/>
              <a:ext cx="797636" cy="55924"/>
            </a:xfrm>
            <a:custGeom>
              <a:avLst/>
              <a:gdLst/>
              <a:ahLst/>
              <a:cxnLst/>
              <a:rect l="l" t="t" r="r" b="b"/>
              <a:pathLst>
                <a:path w="11610" h="814" extrusionOk="0">
                  <a:moveTo>
                    <a:pt x="1000" y="1"/>
                  </a:moveTo>
                  <a:lnTo>
                    <a:pt x="0" y="701"/>
                  </a:lnTo>
                  <a:lnTo>
                    <a:pt x="50" y="788"/>
                  </a:lnTo>
                  <a:lnTo>
                    <a:pt x="1012" y="126"/>
                  </a:lnTo>
                  <a:lnTo>
                    <a:pt x="2012" y="801"/>
                  </a:lnTo>
                  <a:lnTo>
                    <a:pt x="3062" y="126"/>
                  </a:lnTo>
                  <a:lnTo>
                    <a:pt x="3912" y="813"/>
                  </a:lnTo>
                  <a:lnTo>
                    <a:pt x="4849" y="126"/>
                  </a:lnTo>
                  <a:lnTo>
                    <a:pt x="5774" y="813"/>
                  </a:lnTo>
                  <a:lnTo>
                    <a:pt x="6673" y="126"/>
                  </a:lnTo>
                  <a:lnTo>
                    <a:pt x="7573" y="813"/>
                  </a:lnTo>
                  <a:lnTo>
                    <a:pt x="8610" y="126"/>
                  </a:lnTo>
                  <a:lnTo>
                    <a:pt x="9548" y="813"/>
                  </a:lnTo>
                  <a:lnTo>
                    <a:pt x="10510" y="126"/>
                  </a:lnTo>
                  <a:lnTo>
                    <a:pt x="11547" y="788"/>
                  </a:lnTo>
                  <a:lnTo>
                    <a:pt x="11610" y="701"/>
                  </a:lnTo>
                  <a:lnTo>
                    <a:pt x="10510" y="1"/>
                  </a:lnTo>
                  <a:lnTo>
                    <a:pt x="9548" y="688"/>
                  </a:lnTo>
                  <a:lnTo>
                    <a:pt x="8610" y="1"/>
                  </a:lnTo>
                  <a:lnTo>
                    <a:pt x="7586" y="688"/>
                  </a:lnTo>
                  <a:lnTo>
                    <a:pt x="6673" y="1"/>
                  </a:lnTo>
                  <a:lnTo>
                    <a:pt x="5774" y="688"/>
                  </a:lnTo>
                  <a:lnTo>
                    <a:pt x="4849" y="1"/>
                  </a:lnTo>
                  <a:lnTo>
                    <a:pt x="3912" y="688"/>
                  </a:lnTo>
                  <a:lnTo>
                    <a:pt x="3074" y="1"/>
                  </a:lnTo>
                  <a:lnTo>
                    <a:pt x="2012" y="688"/>
                  </a:lnTo>
                  <a:lnTo>
                    <a:pt x="10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586"/>
        <p:cNvGrpSpPr/>
        <p:nvPr/>
      </p:nvGrpSpPr>
      <p:grpSpPr>
        <a:xfrm>
          <a:off x="0" y="0"/>
          <a:ext cx="0" cy="0"/>
          <a:chOff x="0" y="0"/>
          <a:chExt cx="0" cy="0"/>
        </a:xfrm>
      </p:grpSpPr>
      <p:pic>
        <p:nvPicPr>
          <p:cNvPr id="10" name="Picture 9">
            <a:extLst>
              <a:ext uri="{FF2B5EF4-FFF2-40B4-BE49-F238E27FC236}">
                <a16:creationId xmlns:a16="http://schemas.microsoft.com/office/drawing/2014/main" id="{86719963-1103-796B-A7BA-6F44D04E98E1}"/>
              </a:ext>
            </a:extLst>
          </p:cNvPr>
          <p:cNvPicPr>
            <a:picLocks noChangeAspect="1"/>
          </p:cNvPicPr>
          <p:nvPr/>
        </p:nvPicPr>
        <p:blipFill>
          <a:blip r:embed="rId3"/>
          <a:stretch>
            <a:fillRect/>
          </a:stretch>
        </p:blipFill>
        <p:spPr>
          <a:xfrm>
            <a:off x="5011309" y="2008413"/>
            <a:ext cx="4132691" cy="3135087"/>
          </a:xfrm>
          <a:prstGeom prst="rect">
            <a:avLst/>
          </a:prstGeom>
        </p:spPr>
      </p:pic>
      <p:pic>
        <p:nvPicPr>
          <p:cNvPr id="11" name="Picture 10">
            <a:extLst>
              <a:ext uri="{FF2B5EF4-FFF2-40B4-BE49-F238E27FC236}">
                <a16:creationId xmlns:a16="http://schemas.microsoft.com/office/drawing/2014/main" id="{D9953F32-F53D-F7F9-5B47-1446406329BF}"/>
              </a:ext>
            </a:extLst>
          </p:cNvPr>
          <p:cNvPicPr>
            <a:picLocks noChangeAspect="1"/>
          </p:cNvPicPr>
          <p:nvPr/>
        </p:nvPicPr>
        <p:blipFill>
          <a:blip r:embed="rId4"/>
          <a:stretch>
            <a:fillRect/>
          </a:stretch>
        </p:blipFill>
        <p:spPr>
          <a:xfrm>
            <a:off x="50521" y="1144035"/>
            <a:ext cx="4960788" cy="3902682"/>
          </a:xfrm>
          <a:prstGeom prst="rect">
            <a:avLst/>
          </a:prstGeom>
        </p:spPr>
      </p:pic>
      <p:sp>
        <p:nvSpPr>
          <p:cNvPr id="3" name="TextBox 2">
            <a:extLst>
              <a:ext uri="{FF2B5EF4-FFF2-40B4-BE49-F238E27FC236}">
                <a16:creationId xmlns:a16="http://schemas.microsoft.com/office/drawing/2014/main" id="{5C50EAC9-CF95-D229-0F23-728D52D550DB}"/>
              </a:ext>
            </a:extLst>
          </p:cNvPr>
          <p:cNvSpPr txBox="1"/>
          <p:nvPr/>
        </p:nvSpPr>
        <p:spPr>
          <a:xfrm flipH="1">
            <a:off x="434600" y="282763"/>
            <a:ext cx="4137399" cy="461665"/>
          </a:xfrm>
          <a:prstGeom prst="rect">
            <a:avLst/>
          </a:prstGeom>
          <a:noFill/>
        </p:spPr>
        <p:txBody>
          <a:bodyPr wrap="square" rtlCol="0">
            <a:spAutoFit/>
          </a:bodyPr>
          <a:lstStyle/>
          <a:p>
            <a:pPr marL="571500" indent="-571500">
              <a:buFont typeface="Wingdings" panose="05000000000000000000" pitchFamily="2" charset="2"/>
              <a:buChar char="Ø"/>
            </a:pPr>
            <a:r>
              <a:rPr lang="en-IN" sz="2400" dirty="0">
                <a:solidFill>
                  <a:schemeClr val="dk1"/>
                </a:solidFill>
                <a:effectLst>
                  <a:outerShdw blurRad="38100" dist="38100" dir="2700000" algn="tl">
                    <a:srgbClr val="000000">
                      <a:alpha val="43137"/>
                    </a:srgbClr>
                  </a:outerShdw>
                </a:effectLst>
                <a:latin typeface="Lexend ExtraBold"/>
                <a:sym typeface="Lexend ExtraBold"/>
              </a:rPr>
              <a:t>Data Models: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5"/>
        <p:cNvGrpSpPr/>
        <p:nvPr/>
      </p:nvGrpSpPr>
      <p:grpSpPr>
        <a:xfrm>
          <a:off x="0" y="0"/>
          <a:ext cx="0" cy="0"/>
          <a:chOff x="0" y="0"/>
          <a:chExt cx="0" cy="0"/>
        </a:xfrm>
      </p:grpSpPr>
      <p:grpSp>
        <p:nvGrpSpPr>
          <p:cNvPr id="2423" name="Google Shape;2423;p71"/>
          <p:cNvGrpSpPr/>
          <p:nvPr/>
        </p:nvGrpSpPr>
        <p:grpSpPr>
          <a:xfrm>
            <a:off x="8275056" y="267490"/>
            <a:ext cx="688975" cy="516082"/>
            <a:chOff x="7379450" y="1742677"/>
            <a:chExt cx="688975" cy="516082"/>
          </a:xfrm>
        </p:grpSpPr>
        <p:sp>
          <p:nvSpPr>
            <p:cNvPr id="2424" name="Google Shape;2424;p71"/>
            <p:cNvSpPr/>
            <p:nvPr/>
          </p:nvSpPr>
          <p:spPr>
            <a:xfrm>
              <a:off x="7379450" y="1742677"/>
              <a:ext cx="688975" cy="516082"/>
            </a:xfrm>
            <a:custGeom>
              <a:avLst/>
              <a:gdLst/>
              <a:ahLst/>
              <a:cxnLst/>
              <a:rect l="l" t="t" r="r" b="b"/>
              <a:pathLst>
                <a:path w="10261" h="5925" extrusionOk="0">
                  <a:moveTo>
                    <a:pt x="814" y="1"/>
                  </a:moveTo>
                  <a:cubicBezTo>
                    <a:pt x="387" y="1"/>
                    <a:pt x="25" y="334"/>
                    <a:pt x="13" y="776"/>
                  </a:cubicBezTo>
                  <a:lnTo>
                    <a:pt x="1" y="5925"/>
                  </a:lnTo>
                  <a:lnTo>
                    <a:pt x="1463" y="4750"/>
                  </a:lnTo>
                  <a:lnTo>
                    <a:pt x="9423" y="4750"/>
                  </a:lnTo>
                  <a:cubicBezTo>
                    <a:pt x="9431" y="4750"/>
                    <a:pt x="9439" y="4750"/>
                    <a:pt x="9447" y="4750"/>
                  </a:cubicBezTo>
                  <a:cubicBezTo>
                    <a:pt x="9886" y="4750"/>
                    <a:pt x="10248" y="4417"/>
                    <a:pt x="10260" y="3975"/>
                  </a:cubicBezTo>
                  <a:lnTo>
                    <a:pt x="10260" y="776"/>
                  </a:lnTo>
                  <a:cubicBezTo>
                    <a:pt x="10248" y="334"/>
                    <a:pt x="9886" y="1"/>
                    <a:pt x="9447" y="1"/>
                  </a:cubicBezTo>
                  <a:cubicBezTo>
                    <a:pt x="9439" y="1"/>
                    <a:pt x="9431" y="1"/>
                    <a:pt x="9423" y="1"/>
                  </a:cubicBezTo>
                  <a:lnTo>
                    <a:pt x="838" y="1"/>
                  </a:lnTo>
                  <a:cubicBezTo>
                    <a:pt x="830" y="1"/>
                    <a:pt x="822" y="1"/>
                    <a:pt x="814"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1"/>
            <p:cNvSpPr/>
            <p:nvPr/>
          </p:nvSpPr>
          <p:spPr>
            <a:xfrm>
              <a:off x="7547097" y="1862261"/>
              <a:ext cx="336531" cy="211507"/>
            </a:xfrm>
            <a:custGeom>
              <a:avLst/>
              <a:gdLst/>
              <a:ahLst/>
              <a:cxnLst/>
              <a:rect l="l" t="t" r="r" b="b"/>
              <a:pathLst>
                <a:path w="5012" h="3150" extrusionOk="0">
                  <a:moveTo>
                    <a:pt x="0" y="1"/>
                  </a:moveTo>
                  <a:lnTo>
                    <a:pt x="0" y="3150"/>
                  </a:lnTo>
                  <a:lnTo>
                    <a:pt x="5012" y="3150"/>
                  </a:lnTo>
                  <a:lnTo>
                    <a:pt x="50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1"/>
            <p:cNvSpPr/>
            <p:nvPr/>
          </p:nvSpPr>
          <p:spPr>
            <a:xfrm>
              <a:off x="7545419" y="1859776"/>
              <a:ext cx="339888" cy="112468"/>
            </a:xfrm>
            <a:custGeom>
              <a:avLst/>
              <a:gdLst/>
              <a:ahLst/>
              <a:cxnLst/>
              <a:rect l="l" t="t" r="r" b="b"/>
              <a:pathLst>
                <a:path w="5062" h="1675" extrusionOk="0">
                  <a:moveTo>
                    <a:pt x="50" y="0"/>
                  </a:moveTo>
                  <a:lnTo>
                    <a:pt x="0" y="75"/>
                  </a:lnTo>
                  <a:lnTo>
                    <a:pt x="2537" y="1675"/>
                  </a:lnTo>
                  <a:lnTo>
                    <a:pt x="2562" y="1650"/>
                  </a:lnTo>
                  <a:cubicBezTo>
                    <a:pt x="2737" y="1500"/>
                    <a:pt x="5037" y="100"/>
                    <a:pt x="5062" y="75"/>
                  </a:cubicBezTo>
                  <a:lnTo>
                    <a:pt x="4999" y="0"/>
                  </a:lnTo>
                  <a:cubicBezTo>
                    <a:pt x="4912" y="63"/>
                    <a:pt x="2837" y="1325"/>
                    <a:pt x="2525" y="1562"/>
                  </a:cubicBezTo>
                  <a:lnTo>
                    <a:pt x="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52C52DA9-AE58-CA51-1977-F4BA07DCE842}"/>
              </a:ext>
            </a:extLst>
          </p:cNvPr>
          <p:cNvSpPr txBox="1"/>
          <p:nvPr/>
        </p:nvSpPr>
        <p:spPr>
          <a:xfrm flipH="1">
            <a:off x="363087" y="258303"/>
            <a:ext cx="6064171" cy="461665"/>
          </a:xfrm>
          <a:prstGeom prst="rect">
            <a:avLst/>
          </a:prstGeom>
          <a:noFill/>
        </p:spPr>
        <p:txBody>
          <a:bodyPr wrap="square" rtlCol="0">
            <a:spAutoFit/>
          </a:bodyPr>
          <a:lstStyle/>
          <a:p>
            <a:pPr marL="571500" indent="-571500">
              <a:buFont typeface="Wingdings" panose="05000000000000000000" pitchFamily="2" charset="2"/>
              <a:buChar char="Ø"/>
            </a:pPr>
            <a:r>
              <a:rPr lang="en-IN" sz="2400" dirty="0">
                <a:solidFill>
                  <a:schemeClr val="dk1"/>
                </a:solidFill>
                <a:effectLst>
                  <a:outerShdw blurRad="38100" dist="38100" dir="2700000" algn="tl">
                    <a:srgbClr val="000000">
                      <a:alpha val="43137"/>
                    </a:srgbClr>
                  </a:outerShdw>
                </a:effectLst>
                <a:latin typeface="Lexend ExtraBold"/>
                <a:sym typeface="Lexend ExtraBold"/>
              </a:rPr>
              <a:t>Architecture Diagram:</a:t>
            </a:r>
          </a:p>
        </p:txBody>
      </p:sp>
      <p:pic>
        <p:nvPicPr>
          <p:cNvPr id="6" name="Picture 5" descr="Shape&#10;&#10;Description automatically generated with low confidence">
            <a:extLst>
              <a:ext uri="{FF2B5EF4-FFF2-40B4-BE49-F238E27FC236}">
                <a16:creationId xmlns:a16="http://schemas.microsoft.com/office/drawing/2014/main" id="{735D9C31-0803-9D2E-5695-4E5801D30BDB}"/>
              </a:ext>
            </a:extLst>
          </p:cNvPr>
          <p:cNvPicPr>
            <a:picLocks noChangeAspect="1"/>
          </p:cNvPicPr>
          <p:nvPr/>
        </p:nvPicPr>
        <p:blipFill>
          <a:blip r:embed="rId3"/>
          <a:stretch>
            <a:fillRect/>
          </a:stretch>
        </p:blipFill>
        <p:spPr>
          <a:xfrm>
            <a:off x="5980151" y="73851"/>
            <a:ext cx="894213" cy="894213"/>
          </a:xfrm>
          <a:prstGeom prst="rect">
            <a:avLst/>
          </a:prstGeom>
        </p:spPr>
      </p:pic>
      <p:sp>
        <p:nvSpPr>
          <p:cNvPr id="7" name="Arrow: Right 6">
            <a:extLst>
              <a:ext uri="{FF2B5EF4-FFF2-40B4-BE49-F238E27FC236}">
                <a16:creationId xmlns:a16="http://schemas.microsoft.com/office/drawing/2014/main" id="{1E50CCF1-D5C9-A2EE-02A0-4E56DA6E5A3F}"/>
              </a:ext>
            </a:extLst>
          </p:cNvPr>
          <p:cNvSpPr/>
          <p:nvPr/>
        </p:nvSpPr>
        <p:spPr>
          <a:xfrm>
            <a:off x="7323739" y="440823"/>
            <a:ext cx="688975" cy="222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
            <a:extLst>
              <a:ext uri="{FF2B5EF4-FFF2-40B4-BE49-F238E27FC236}">
                <a16:creationId xmlns:a16="http://schemas.microsoft.com/office/drawing/2014/main" id="{E5DC6CD7-B11D-A7D6-0676-AC29B87BC66F}"/>
              </a:ext>
            </a:extLst>
          </p:cNvPr>
          <p:cNvPicPr>
            <a:picLocks noChangeAspect="1"/>
          </p:cNvPicPr>
          <p:nvPr/>
        </p:nvPicPr>
        <p:blipFill>
          <a:blip r:embed="rId4"/>
          <a:stretch>
            <a:fillRect/>
          </a:stretch>
        </p:blipFill>
        <p:spPr>
          <a:xfrm>
            <a:off x="173348" y="968064"/>
            <a:ext cx="8797303" cy="3280350"/>
          </a:xfrm>
          <a:prstGeom prst="rect">
            <a:avLst/>
          </a:prstGeom>
        </p:spPr>
      </p:pic>
      <p:sp>
        <p:nvSpPr>
          <p:cNvPr id="11" name="Google Shape;2236;p69">
            <a:extLst>
              <a:ext uri="{FF2B5EF4-FFF2-40B4-BE49-F238E27FC236}">
                <a16:creationId xmlns:a16="http://schemas.microsoft.com/office/drawing/2014/main" id="{BD0EBED7-0D2A-A9FA-A889-BD8E1E94058D}"/>
              </a:ext>
            </a:extLst>
          </p:cNvPr>
          <p:cNvSpPr txBox="1"/>
          <p:nvPr/>
        </p:nvSpPr>
        <p:spPr>
          <a:xfrm>
            <a:off x="106137" y="4228910"/>
            <a:ext cx="8423644" cy="5352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100"/>
              <a:buFont typeface="Arial"/>
              <a:buNone/>
            </a:pPr>
            <a:r>
              <a:rPr lang="en-IN" dirty="0">
                <a:solidFill>
                  <a:schemeClr val="dk1"/>
                </a:solidFill>
                <a:latin typeface="Roboto"/>
                <a:ea typeface="Roboto"/>
                <a:cs typeface="Roboto"/>
                <a:sym typeface="Roboto"/>
              </a:rPr>
              <a:t>Extract		Transform		                               Load		             Visualizations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3" name="TextBox 2">
            <a:extLst>
              <a:ext uri="{FF2B5EF4-FFF2-40B4-BE49-F238E27FC236}">
                <a16:creationId xmlns:a16="http://schemas.microsoft.com/office/drawing/2014/main" id="{EA46CD57-F1B2-40BB-C187-0E1508E596A6}"/>
              </a:ext>
            </a:extLst>
          </p:cNvPr>
          <p:cNvSpPr txBox="1"/>
          <p:nvPr/>
        </p:nvSpPr>
        <p:spPr>
          <a:xfrm>
            <a:off x="434599" y="1243096"/>
            <a:ext cx="3663872" cy="2843022"/>
          </a:xfrm>
          <a:prstGeom prst="rect">
            <a:avLst/>
          </a:prstGeom>
          <a:noFill/>
        </p:spPr>
        <p:txBody>
          <a:bodyPr wrap="square">
            <a:spAutoFit/>
          </a:bodyPr>
          <a:lstStyle/>
          <a:p>
            <a:pPr marL="342900" marR="0" lvl="0" indent="-342900" algn="l">
              <a:lnSpc>
                <a:spcPct val="107000"/>
              </a:lnSpc>
              <a:spcBef>
                <a:spcPts val="0"/>
              </a:spcBef>
              <a:spcAft>
                <a:spcPts val="0"/>
              </a:spcAft>
              <a:buFont typeface="Arial" panose="020B0604020202020204" pitchFamily="34" charset="0"/>
              <a:buChar char="•"/>
            </a:pPr>
            <a:r>
              <a:rPr lang="en-IN"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Document data model for upload and copy of the document data which contains orders and </a:t>
            </a:r>
            <a:r>
              <a:rPr lang="en-IN"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order_products_sample</a:t>
            </a:r>
            <a:r>
              <a:rPr lang="en-IN"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from Azure blob storage to Azure Cosmos DB.</a:t>
            </a:r>
            <a:endPar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a:lnSpc>
                <a:spcPct val="107000"/>
              </a:lnSpc>
              <a:spcBef>
                <a:spcPts val="0"/>
              </a:spcBef>
              <a:spcAft>
                <a:spcPts val="0"/>
              </a:spcAft>
              <a:buFont typeface="Arial" panose="020B0604020202020204" pitchFamily="34" charset="0"/>
              <a:buChar char="•"/>
            </a:pPr>
            <a:r>
              <a:rPr lang="en-IN"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Graph data model for upload and copy of the Graph data which contains Aisles, Department, and Product data from Azure blob storage to Azure Cosmos DB.</a:t>
            </a:r>
          </a:p>
          <a:p>
            <a:pPr marL="342900" indent="-342900">
              <a:lnSpc>
                <a:spcPct val="107000"/>
              </a:lnSpc>
              <a:buFont typeface="Arial" panose="020B0604020202020204" pitchFamily="34" charset="0"/>
              <a:buChar char="•"/>
            </a:pPr>
            <a:r>
              <a:rPr lang="en-IN" dirty="0" err="1">
                <a:latin typeface="Times New Roman" panose="02020603050405020304" pitchFamily="18" charset="0"/>
                <a:ea typeface="Calibri" panose="020F0502020204030204" pitchFamily="34" charset="0"/>
                <a:cs typeface="Times New Roman" panose="02020603050405020304" pitchFamily="18" charset="0"/>
              </a:rPr>
              <a:t>OrderID</a:t>
            </a:r>
            <a:r>
              <a:rPr lang="en-IN" dirty="0">
                <a:latin typeface="Times New Roman" panose="02020603050405020304" pitchFamily="18" charset="0"/>
                <a:ea typeface="Calibri" panose="020F0502020204030204" pitchFamily="34" charset="0"/>
                <a:cs typeface="Times New Roman" panose="02020603050405020304" pitchFamily="18" charset="0"/>
              </a:rPr>
              <a:t> is selected as partition key, dividing the dataset in countless partitions for faster query performance.</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a:lnSpc>
                <a:spcPct val="107000"/>
              </a:lnSpc>
              <a:spcBef>
                <a:spcPts val="0"/>
              </a:spcBef>
              <a:spcAft>
                <a:spcPts val="0"/>
              </a:spcAft>
              <a:buFont typeface="Arial" panose="020B0604020202020204" pitchFamily="34" charset="0"/>
              <a:buChar char="•"/>
            </a:pPr>
            <a:endPar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E2272BA8-71A0-CBD0-F000-9394465943B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5141" y="1243096"/>
            <a:ext cx="4639991" cy="3085647"/>
          </a:xfrm>
          <a:prstGeom prst="rect">
            <a:avLst/>
          </a:prstGeom>
          <a:noFill/>
          <a:ln>
            <a:noFill/>
          </a:ln>
        </p:spPr>
      </p:pic>
      <p:sp>
        <p:nvSpPr>
          <p:cNvPr id="2" name="TextBox 1">
            <a:extLst>
              <a:ext uri="{FF2B5EF4-FFF2-40B4-BE49-F238E27FC236}">
                <a16:creationId xmlns:a16="http://schemas.microsoft.com/office/drawing/2014/main" id="{DAB665C0-6648-D9F0-799F-C62CF6C1C82A}"/>
              </a:ext>
            </a:extLst>
          </p:cNvPr>
          <p:cNvSpPr txBox="1"/>
          <p:nvPr/>
        </p:nvSpPr>
        <p:spPr>
          <a:xfrm flipH="1">
            <a:off x="434598" y="282763"/>
            <a:ext cx="7501087" cy="461665"/>
          </a:xfrm>
          <a:prstGeom prst="rect">
            <a:avLst/>
          </a:prstGeom>
          <a:noFill/>
        </p:spPr>
        <p:txBody>
          <a:bodyPr wrap="square" rtlCol="0">
            <a:spAutoFit/>
          </a:bodyPr>
          <a:lstStyle/>
          <a:p>
            <a:pPr marL="571500" indent="-571500">
              <a:buFont typeface="Wingdings" panose="05000000000000000000" pitchFamily="2" charset="2"/>
              <a:buChar char="Ø"/>
            </a:pPr>
            <a:r>
              <a:rPr lang="en-IN" sz="2400" dirty="0">
                <a:solidFill>
                  <a:schemeClr val="dk1"/>
                </a:solidFill>
                <a:effectLst>
                  <a:outerShdw blurRad="38100" dist="38100" dir="2700000" algn="tl">
                    <a:srgbClr val="000000">
                      <a:alpha val="43137"/>
                    </a:srgbClr>
                  </a:outerShdw>
                </a:effectLst>
                <a:latin typeface="Lexend ExtraBold"/>
                <a:sym typeface="Lexend ExtraBold"/>
              </a:rPr>
              <a:t>Document Data Model Implementation:</a:t>
            </a:r>
          </a:p>
        </p:txBody>
      </p:sp>
    </p:spTree>
    <p:extLst>
      <p:ext uri="{BB962C8B-B14F-4D97-AF65-F5344CB8AC3E}">
        <p14:creationId xmlns:p14="http://schemas.microsoft.com/office/powerpoint/2010/main" val="1880938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EBE3148-CC53-56B8-54A6-FF674DD6DA24}"/>
              </a:ext>
            </a:extLst>
          </p:cNvPr>
          <p:cNvSpPr txBox="1"/>
          <p:nvPr/>
        </p:nvSpPr>
        <p:spPr>
          <a:xfrm>
            <a:off x="1701800" y="635000"/>
            <a:ext cx="5452533" cy="307777"/>
          </a:xfrm>
          <a:prstGeom prst="rect">
            <a:avLst/>
          </a:prstGeom>
          <a:noFill/>
        </p:spPr>
        <p:txBody>
          <a:bodyPr wrap="square" rtlCol="0">
            <a:spAutoFit/>
          </a:bodyPr>
          <a:lstStyle/>
          <a:p>
            <a:pPr algn="ctr"/>
            <a:r>
              <a:rPr lang="en-US" b="1" dirty="0"/>
              <a:t>AZURE BLOB STORAGE</a:t>
            </a:r>
          </a:p>
        </p:txBody>
      </p:sp>
      <p:pic>
        <p:nvPicPr>
          <p:cNvPr id="16" name="Picture 15">
            <a:extLst>
              <a:ext uri="{FF2B5EF4-FFF2-40B4-BE49-F238E27FC236}">
                <a16:creationId xmlns:a16="http://schemas.microsoft.com/office/drawing/2014/main" id="{AFFAD815-CC3F-DCEF-6BE8-2D2FFD0EFC13}"/>
              </a:ext>
            </a:extLst>
          </p:cNvPr>
          <p:cNvPicPr>
            <a:picLocks noChangeAspect="1"/>
          </p:cNvPicPr>
          <p:nvPr/>
        </p:nvPicPr>
        <p:blipFill>
          <a:blip r:embed="rId2"/>
          <a:stretch>
            <a:fillRect/>
          </a:stretch>
        </p:blipFill>
        <p:spPr>
          <a:xfrm>
            <a:off x="1786466" y="1169080"/>
            <a:ext cx="6011333" cy="3097108"/>
          </a:xfrm>
          <a:prstGeom prst="rect">
            <a:avLst/>
          </a:prstGeom>
        </p:spPr>
      </p:pic>
    </p:spTree>
    <p:extLst>
      <p:ext uri="{BB962C8B-B14F-4D97-AF65-F5344CB8AC3E}">
        <p14:creationId xmlns:p14="http://schemas.microsoft.com/office/powerpoint/2010/main" val="1124615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0" name="TextBox 59">
            <a:extLst>
              <a:ext uri="{FF2B5EF4-FFF2-40B4-BE49-F238E27FC236}">
                <a16:creationId xmlns:a16="http://schemas.microsoft.com/office/drawing/2014/main" id="{07B27B8C-1CAD-1D12-BC1F-A27120D2ED79}"/>
              </a:ext>
            </a:extLst>
          </p:cNvPr>
          <p:cNvSpPr txBox="1"/>
          <p:nvPr/>
        </p:nvSpPr>
        <p:spPr>
          <a:xfrm flipH="1">
            <a:off x="434598" y="282763"/>
            <a:ext cx="7501087" cy="461665"/>
          </a:xfrm>
          <a:prstGeom prst="rect">
            <a:avLst/>
          </a:prstGeom>
          <a:noFill/>
        </p:spPr>
        <p:txBody>
          <a:bodyPr wrap="square" rtlCol="0">
            <a:spAutoFit/>
          </a:bodyPr>
          <a:lstStyle/>
          <a:p>
            <a:pPr marL="571500" indent="-571500">
              <a:buFont typeface="Wingdings" panose="05000000000000000000" pitchFamily="2" charset="2"/>
              <a:buChar char="Ø"/>
            </a:pPr>
            <a:r>
              <a:rPr lang="en-IN" sz="2400" dirty="0">
                <a:solidFill>
                  <a:schemeClr val="dk1"/>
                </a:solidFill>
                <a:effectLst>
                  <a:outerShdw blurRad="38100" dist="38100" dir="2700000" algn="tl">
                    <a:srgbClr val="000000">
                      <a:alpha val="43137"/>
                    </a:srgbClr>
                  </a:outerShdw>
                </a:effectLst>
                <a:latin typeface="Lexend ExtraBold"/>
                <a:sym typeface="Lexend ExtraBold"/>
              </a:rPr>
              <a:t>Document Data Model Implementation:</a:t>
            </a:r>
          </a:p>
        </p:txBody>
      </p:sp>
      <p:pic>
        <p:nvPicPr>
          <p:cNvPr id="2" name="Picture 1">
            <a:extLst>
              <a:ext uri="{FF2B5EF4-FFF2-40B4-BE49-F238E27FC236}">
                <a16:creationId xmlns:a16="http://schemas.microsoft.com/office/drawing/2014/main" id="{49D001F3-BDAC-12CF-53AF-7379FF7784B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240972"/>
            <a:ext cx="4284133" cy="2945820"/>
          </a:xfrm>
          <a:prstGeom prst="rect">
            <a:avLst/>
          </a:prstGeom>
          <a:noFill/>
          <a:ln>
            <a:noFill/>
          </a:ln>
        </p:spPr>
      </p:pic>
      <p:pic>
        <p:nvPicPr>
          <p:cNvPr id="4" name="Picture 3">
            <a:extLst>
              <a:ext uri="{FF2B5EF4-FFF2-40B4-BE49-F238E27FC236}">
                <a16:creationId xmlns:a16="http://schemas.microsoft.com/office/drawing/2014/main" id="{B4807923-FC01-46AC-E4D0-EC626E8DBB6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3495" y="1240972"/>
            <a:ext cx="4638040" cy="2933382"/>
          </a:xfrm>
          <a:prstGeom prst="rect">
            <a:avLst/>
          </a:prstGeom>
          <a:noFill/>
          <a:ln>
            <a:noFill/>
          </a:ln>
        </p:spPr>
      </p:pic>
    </p:spTree>
    <p:extLst>
      <p:ext uri="{BB962C8B-B14F-4D97-AF65-F5344CB8AC3E}">
        <p14:creationId xmlns:p14="http://schemas.microsoft.com/office/powerpoint/2010/main" val="2067176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0" name="TextBox 59">
            <a:extLst>
              <a:ext uri="{FF2B5EF4-FFF2-40B4-BE49-F238E27FC236}">
                <a16:creationId xmlns:a16="http://schemas.microsoft.com/office/drawing/2014/main" id="{07B27B8C-1CAD-1D12-BC1F-A27120D2ED79}"/>
              </a:ext>
            </a:extLst>
          </p:cNvPr>
          <p:cNvSpPr txBox="1"/>
          <p:nvPr/>
        </p:nvSpPr>
        <p:spPr>
          <a:xfrm flipH="1">
            <a:off x="434599" y="282763"/>
            <a:ext cx="5672286" cy="461665"/>
          </a:xfrm>
          <a:prstGeom prst="rect">
            <a:avLst/>
          </a:prstGeom>
          <a:noFill/>
        </p:spPr>
        <p:txBody>
          <a:bodyPr wrap="square" rtlCol="0">
            <a:spAutoFit/>
          </a:bodyPr>
          <a:lstStyle/>
          <a:p>
            <a:pPr marL="571500" indent="-571500">
              <a:buFont typeface="Wingdings" panose="05000000000000000000" pitchFamily="2" charset="2"/>
              <a:buChar char="Ø"/>
            </a:pPr>
            <a:r>
              <a:rPr lang="en-IN" sz="2400" dirty="0">
                <a:solidFill>
                  <a:schemeClr val="dk1"/>
                </a:solidFill>
                <a:effectLst>
                  <a:outerShdw blurRad="38100" dist="38100" dir="2700000" algn="tl">
                    <a:srgbClr val="000000">
                      <a:alpha val="43137"/>
                    </a:srgbClr>
                  </a:outerShdw>
                </a:effectLst>
                <a:latin typeface="Lexend ExtraBold"/>
                <a:sym typeface="Lexend ExtraBold"/>
              </a:rPr>
              <a:t>Complete Data Pipeline:</a:t>
            </a:r>
          </a:p>
        </p:txBody>
      </p:sp>
      <p:sp>
        <p:nvSpPr>
          <p:cNvPr id="3" name="TextBox 2">
            <a:extLst>
              <a:ext uri="{FF2B5EF4-FFF2-40B4-BE49-F238E27FC236}">
                <a16:creationId xmlns:a16="http://schemas.microsoft.com/office/drawing/2014/main" id="{EA46CD57-F1B2-40BB-C187-0E1508E596A6}"/>
              </a:ext>
            </a:extLst>
          </p:cNvPr>
          <p:cNvSpPr txBox="1"/>
          <p:nvPr/>
        </p:nvSpPr>
        <p:spPr>
          <a:xfrm>
            <a:off x="362451" y="990650"/>
            <a:ext cx="857137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160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Integration and implementation of all data workflow components in the data pipeline. </a:t>
            </a:r>
          </a:p>
        </p:txBody>
      </p:sp>
      <p:pic>
        <p:nvPicPr>
          <p:cNvPr id="4" name="Picture 3" descr="Graphical user interface&#10;&#10;Description automatically generated">
            <a:extLst>
              <a:ext uri="{FF2B5EF4-FFF2-40B4-BE49-F238E27FC236}">
                <a16:creationId xmlns:a16="http://schemas.microsoft.com/office/drawing/2014/main" id="{6322C540-A7C4-ABED-101A-BD82D46DC5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2436" y="1654084"/>
            <a:ext cx="4213541" cy="2810098"/>
          </a:xfrm>
          <a:prstGeom prst="rect">
            <a:avLst/>
          </a:prstGeom>
          <a:noFill/>
          <a:ln>
            <a:noFill/>
          </a:ln>
        </p:spPr>
      </p:pic>
      <p:pic>
        <p:nvPicPr>
          <p:cNvPr id="5" name="Picture 4" descr="Graphical user interface, text, application, email&#10;&#10;Description automatically generated">
            <a:extLst>
              <a:ext uri="{FF2B5EF4-FFF2-40B4-BE49-F238E27FC236}">
                <a16:creationId xmlns:a16="http://schemas.microsoft.com/office/drawing/2014/main" id="{82A9B934-C951-255E-3B6B-80CA0B5398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5884" r="-876" b="15058"/>
          <a:stretch/>
        </p:blipFill>
        <p:spPr bwMode="auto">
          <a:xfrm>
            <a:off x="209875" y="1654084"/>
            <a:ext cx="4582561" cy="281009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19316170"/>
      </p:ext>
    </p:extLst>
  </p:cSld>
  <p:clrMapOvr>
    <a:masterClrMapping/>
  </p:clrMapOvr>
</p:sld>
</file>

<file path=ppt/theme/theme1.xml><?xml version="1.0" encoding="utf-8"?>
<a:theme xmlns:a="http://schemas.openxmlformats.org/drawingml/2006/main" name="Shopping Cart Theme for Business by Slidesgo">
  <a:themeElements>
    <a:clrScheme name="Simple Light">
      <a:dk1>
        <a:srgbClr val="333333"/>
      </a:dk1>
      <a:lt1>
        <a:srgbClr val="EBEBEB"/>
      </a:lt1>
      <a:dk2>
        <a:srgbClr val="FFFFFF"/>
      </a:dk2>
      <a:lt2>
        <a:srgbClr val="FFB554"/>
      </a:lt2>
      <a:accent1>
        <a:srgbClr val="FF3070"/>
      </a:accent1>
      <a:accent2>
        <a:srgbClr val="FF8876"/>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279</TotalTime>
  <Words>637</Words>
  <Application>Microsoft Macintosh PowerPoint</Application>
  <PresentationFormat>On-screen Show (16:9)</PresentationFormat>
  <Paragraphs>55</Paragraphs>
  <Slides>28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Times New Roman</vt:lpstr>
      <vt:lpstr>Roboto</vt:lpstr>
      <vt:lpstr>Montserrat</vt:lpstr>
      <vt:lpstr>Wingdings</vt:lpstr>
      <vt:lpstr>Alata</vt:lpstr>
      <vt:lpstr>Lexend ExtraBold</vt:lpstr>
      <vt:lpstr>DM Sans</vt:lpstr>
      <vt:lpstr>Shopping Cart Theme for Business by Slidesgo</vt:lpstr>
      <vt:lpstr>Team 10 – Instacart Market Basket Analysis and Recommendation System using Azure Cosmos DB Multi Model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10 – Instacart Data Implementation using Cosmos DB Multi Model Database</dc:title>
  <cp:lastModifiedBy>Keerthanaa Kannan</cp:lastModifiedBy>
  <cp:revision>12</cp:revision>
  <dcterms:modified xsi:type="dcterms:W3CDTF">2023-04-15T21:28:24Z</dcterms:modified>
</cp:coreProperties>
</file>